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339D31-CAFF-4377-83D7-F193483FFB6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F1E6A5-FCEE-41C3-9E4E-F05A553796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753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CEECC86-2749-4D5A-8F72-2E979F19158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3484374D-468E-41AF-AAE4-B0F5F18EF1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620689"/>
            <a:ext cx="7772400" cy="792087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VY_32_INOVACE_06_POČÍTÁNÍ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 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5" name="Podnadpis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Autorem materiálu a všech jeho částí, není-li uvedeno jinak, je Mgr. Marie Nováková, financováno z ESF a státního rozpočtu.</a:t>
            </a:r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3024336" cy="106718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8565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16689"/>
              </p:ext>
            </p:extLst>
          </p:nvPr>
        </p:nvGraphicFramePr>
        <p:xfrm>
          <a:off x="1475656" y="1340768"/>
          <a:ext cx="6696744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21247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m</a:t>
                      </a:r>
                      <a:r>
                        <a:rPr lang="cs-CZ" baseline="0" dirty="0" smtClean="0"/>
                        <a:t> + 7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m .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(m + 7) –</a:t>
                      </a:r>
                      <a:r>
                        <a:rPr lang="cs-CZ" baseline="0" dirty="0" smtClean="0"/>
                        <a:t> (m . 2)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47971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0608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49818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49818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47971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47251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9969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49098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43082" y="7647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43711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49818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71922" y="551635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316416" y="490981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27784" y="9493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04130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49098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91962" y="47971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63770" y="6206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6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75857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043527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456753"/>
              </p:ext>
            </p:extLst>
          </p:nvPr>
        </p:nvGraphicFramePr>
        <p:xfrm>
          <a:off x="1524000" y="1397000"/>
          <a:ext cx="6096000" cy="3259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66384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n .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(n . 3) + 8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</a:t>
                      </a:r>
                      <a:r>
                        <a:rPr lang="cs-CZ" baseline="0" dirty="0" smtClean="0"/>
                        <a:t> 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27584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5333" y="220486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7925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39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530120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9772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322226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35333" y="36450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79586" y="80535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53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9772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4766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56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49722" y="18448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465220" y="25741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59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50131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27858" y="50131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872925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26</TotalTime>
  <Words>173</Words>
  <Application>Microsoft Office PowerPoint</Application>
  <PresentationFormat>Předvádění na obrazovce (4:3)</PresentationFormat>
  <Paragraphs>60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Urban Pop</vt:lpstr>
      <vt:lpstr>Autorem materiálu a všech jeho částí, není-li uvedeno jinak, je Mgr. Marie Nováková, financováno z ESF a státního rozpočtu.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Mgr. Marie Nováková, financováno z ESF a státního rozpočtu.</dc:title>
  <dc:creator>ref</dc:creator>
  <cp:lastModifiedBy>ref</cp:lastModifiedBy>
  <cp:revision>3</cp:revision>
  <dcterms:created xsi:type="dcterms:W3CDTF">2012-11-11T18:10:33Z</dcterms:created>
  <dcterms:modified xsi:type="dcterms:W3CDTF">2012-11-11T18:36:57Z</dcterms:modified>
</cp:coreProperties>
</file>