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44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20:28:47.972" idx="1">
    <p:pos x="163" y="96"/>
    <p:text>Žáci doplňují intrraktivním perem správné výsledky do tabulky.
192 : 8 = 24
264 : 8 = 33
96 : 8 = 12
336 : 8 = 42
216 : 8 = 27
384 : 8 = 48
504 : 8 = 63
744 : 8 = 93
192 : 6 = 32
192 : 4 = 48
192 : 2 = 96
264 : 6 = 44
264 : 4 = 66
264 : 2 = 132
96 : 6 = 16
96 : 4 = 24
96 : 2 = 48
336 : 6 =56
336 : 4 = 84
336 : 2 = 168
216 : 6 = 36
216 : 4 = 54
216 : 2 = 108
384 : 6 = 64
384 : 4 = 96
384 : 2 = 192
504 : 6 = 84
504 : 4 = 126
504 : 2 = 252
744 : 6 = 124
744 : 4 = 186
744 : 2 = 372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20:49:26.050" idx="2">
    <p:pos x="224" y="103"/>
    <p:text>Žáci doplňují interaktivním perem správný výsledek.
70 . 10 . 11. 10 : 7 = 11 000
900 : 100 . 6 . 10 : 9 = 60
240 : 10 : 2 . 5 . 12 = 720
8 . 100 : 4 :5 . 7 = 280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A52E21-55BC-4C10-A897-636CC4E8C25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BE3AEC-4E98-415A-822B-07E5DE2471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69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BE3AEC-4E98-415A-822B-07E5DE24717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305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A083782-F587-4060-8722-18E75B37019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VY_32_INOVACE_07_POČÍTÁNÍ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124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1130733"/>
              </p:ext>
            </p:extLst>
          </p:nvPr>
        </p:nvGraphicFramePr>
        <p:xfrm>
          <a:off x="1043608" y="1124744"/>
          <a:ext cx="7008444" cy="3688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8716"/>
                <a:gridCol w="778716"/>
                <a:gridCol w="778716"/>
                <a:gridCol w="778716"/>
                <a:gridCol w="778716"/>
                <a:gridCol w="778716"/>
                <a:gridCol w="778716"/>
                <a:gridCol w="778716"/>
                <a:gridCol w="778716"/>
              </a:tblGrid>
              <a:tr h="7376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192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744</a:t>
                      </a:r>
                      <a:endParaRPr lang="cs-CZ" dirty="0"/>
                    </a:p>
                  </a:txBody>
                  <a:tcPr/>
                </a:tc>
              </a:tr>
              <a:tr h="737637">
                <a:tc>
                  <a:txBody>
                    <a:bodyPr/>
                    <a:lstStyle/>
                    <a:p>
                      <a:r>
                        <a:rPr lang="cs-CZ" dirty="0" smtClean="0"/>
                        <a:t>: 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7637">
                <a:tc>
                  <a:txBody>
                    <a:bodyPr/>
                    <a:lstStyle/>
                    <a:p>
                      <a:r>
                        <a:rPr lang="cs-CZ" dirty="0" smtClean="0"/>
                        <a:t>: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7637">
                <a:tc>
                  <a:txBody>
                    <a:bodyPr/>
                    <a:lstStyle/>
                    <a:p>
                      <a:r>
                        <a:rPr lang="cs-CZ" dirty="0" smtClean="0"/>
                        <a:t>: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7637">
                <a:tc>
                  <a:txBody>
                    <a:bodyPr/>
                    <a:lstStyle/>
                    <a:p>
                      <a:r>
                        <a:rPr lang="cs-CZ" dirty="0" smtClean="0"/>
                        <a:t>: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55679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551723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522920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3850" y="588213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31958" y="772879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96501" y="585237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21981" y="559853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95658" y="588213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96336" y="4941168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522920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7683" y="585237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95658" y="531050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5495166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23850" y="5125834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772879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9552" y="414908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06235" y="588213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5289" y="2852936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33827" y="47667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43808" y="5413866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168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08304" y="47667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987824" y="47667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89438" y="476672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108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475656" y="769903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164288" y="5598532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192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440468" y="5783198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45289" y="585237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126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618003" y="260648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252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20064" y="5310500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124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714281" y="204019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186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244408" y="3573016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372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135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87727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ál 5"/>
          <p:cNvSpPr/>
          <p:nvPr/>
        </p:nvSpPr>
        <p:spPr>
          <a:xfrm>
            <a:off x="604646" y="65311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11560" y="19888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09038" y="32849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240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11560" y="450912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7308304" y="2221686"/>
            <a:ext cx="93610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720</a:t>
            </a:r>
            <a:endParaRPr lang="cs-CZ" dirty="0"/>
          </a:p>
        </p:txBody>
      </p:sp>
      <p:sp>
        <p:nvSpPr>
          <p:cNvPr id="17" name="Vývojový diagram: spojnice 16"/>
          <p:cNvSpPr/>
          <p:nvPr/>
        </p:nvSpPr>
        <p:spPr>
          <a:xfrm>
            <a:off x="2898304" y="2217440"/>
            <a:ext cx="5935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6</a:t>
            </a:r>
            <a:endParaRPr lang="cs-CZ" dirty="0"/>
          </a:p>
        </p:txBody>
      </p:sp>
      <p:sp>
        <p:nvSpPr>
          <p:cNvPr id="18" name="Vývojový diagram: spojnice 17"/>
          <p:cNvSpPr/>
          <p:nvPr/>
        </p:nvSpPr>
        <p:spPr>
          <a:xfrm>
            <a:off x="7308304" y="3516162"/>
            <a:ext cx="93610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280</a:t>
            </a:r>
            <a:endParaRPr lang="cs-CZ" dirty="0"/>
          </a:p>
        </p:txBody>
      </p:sp>
      <p:sp>
        <p:nvSpPr>
          <p:cNvPr id="19" name="Vývojový diagram: spojnice 18"/>
          <p:cNvSpPr/>
          <p:nvPr/>
        </p:nvSpPr>
        <p:spPr>
          <a:xfrm>
            <a:off x="5444009" y="3573144"/>
            <a:ext cx="71216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12</a:t>
            </a:r>
            <a:endParaRPr lang="cs-CZ" dirty="0"/>
          </a:p>
        </p:txBody>
      </p:sp>
      <p:sp>
        <p:nvSpPr>
          <p:cNvPr id="20" name="Vývojový diagram: spojnice 19"/>
          <p:cNvSpPr/>
          <p:nvPr/>
        </p:nvSpPr>
        <p:spPr>
          <a:xfrm>
            <a:off x="4184230" y="3498813"/>
            <a:ext cx="747809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5</a:t>
            </a:r>
            <a:endParaRPr lang="cs-CZ" dirty="0"/>
          </a:p>
        </p:txBody>
      </p:sp>
      <p:sp>
        <p:nvSpPr>
          <p:cNvPr id="22" name="Vývojový diagram: spojnice 21"/>
          <p:cNvSpPr/>
          <p:nvPr/>
        </p:nvSpPr>
        <p:spPr>
          <a:xfrm>
            <a:off x="2898304" y="3533383"/>
            <a:ext cx="5935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2</a:t>
            </a:r>
            <a:endParaRPr lang="cs-CZ" dirty="0"/>
          </a:p>
        </p:txBody>
      </p:sp>
      <p:sp>
        <p:nvSpPr>
          <p:cNvPr id="23" name="Vývojový diagram: spojnice 22"/>
          <p:cNvSpPr/>
          <p:nvPr/>
        </p:nvSpPr>
        <p:spPr>
          <a:xfrm>
            <a:off x="6936776" y="4717377"/>
            <a:ext cx="169886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11 000</a:t>
            </a:r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5466511" y="4739916"/>
            <a:ext cx="68966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7</a:t>
            </a:r>
            <a:endParaRPr lang="cs-CZ" dirty="0"/>
          </a:p>
        </p:txBody>
      </p:sp>
      <p:sp>
        <p:nvSpPr>
          <p:cNvPr id="25" name="Vývojový diagram: spojnice 24"/>
          <p:cNvSpPr/>
          <p:nvPr/>
        </p:nvSpPr>
        <p:spPr>
          <a:xfrm>
            <a:off x="4184230" y="4665785"/>
            <a:ext cx="656709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5</a:t>
            </a:r>
            <a:endParaRPr lang="cs-CZ" dirty="0"/>
          </a:p>
        </p:txBody>
      </p:sp>
      <p:sp>
        <p:nvSpPr>
          <p:cNvPr id="27" name="Vývojový diagram: spojnice 26"/>
          <p:cNvSpPr/>
          <p:nvPr/>
        </p:nvSpPr>
        <p:spPr>
          <a:xfrm>
            <a:off x="2898304" y="4739916"/>
            <a:ext cx="5935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47664" y="2202668"/>
            <a:ext cx="72008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100</a:t>
            </a:r>
            <a:endParaRPr lang="cs-CZ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1583668" y="3513584"/>
            <a:ext cx="64807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1565828" y="4739916"/>
            <a:ext cx="84593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100</a:t>
            </a:r>
            <a:endParaRPr lang="cs-CZ" dirty="0"/>
          </a:p>
        </p:txBody>
      </p:sp>
      <p:sp>
        <p:nvSpPr>
          <p:cNvPr id="31" name="Vývojový diagram: spojnice 30"/>
          <p:cNvSpPr/>
          <p:nvPr/>
        </p:nvSpPr>
        <p:spPr>
          <a:xfrm>
            <a:off x="4096615" y="2196117"/>
            <a:ext cx="744325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32" name="Vývojový diagram: spojnice 31"/>
          <p:cNvSpPr/>
          <p:nvPr/>
        </p:nvSpPr>
        <p:spPr>
          <a:xfrm>
            <a:off x="5444009" y="2217440"/>
            <a:ext cx="626331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9</a:t>
            </a:r>
            <a:endParaRPr lang="cs-CZ" dirty="0"/>
          </a:p>
        </p:txBody>
      </p:sp>
      <p:sp>
        <p:nvSpPr>
          <p:cNvPr id="33" name="Vývojový diagram: spojnice 32"/>
          <p:cNvSpPr/>
          <p:nvPr/>
        </p:nvSpPr>
        <p:spPr>
          <a:xfrm>
            <a:off x="1583668" y="881717"/>
            <a:ext cx="64807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34" name="Vývojový diagram: spojnice 33"/>
          <p:cNvSpPr/>
          <p:nvPr/>
        </p:nvSpPr>
        <p:spPr>
          <a:xfrm>
            <a:off x="7380312" y="989856"/>
            <a:ext cx="66941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35" name="Vývojový diagram: spojnice 34"/>
          <p:cNvSpPr/>
          <p:nvPr/>
        </p:nvSpPr>
        <p:spPr>
          <a:xfrm>
            <a:off x="2898304" y="937374"/>
            <a:ext cx="5935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11</a:t>
            </a:r>
            <a:endParaRPr lang="cs-CZ" dirty="0"/>
          </a:p>
        </p:txBody>
      </p:sp>
      <p:sp>
        <p:nvSpPr>
          <p:cNvPr id="37" name="Vývojový diagram: spojnice 36"/>
          <p:cNvSpPr/>
          <p:nvPr/>
        </p:nvSpPr>
        <p:spPr>
          <a:xfrm>
            <a:off x="4161656" y="902822"/>
            <a:ext cx="77038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38" name="Vývojový diagram: spojnice 37"/>
          <p:cNvSpPr/>
          <p:nvPr/>
        </p:nvSpPr>
        <p:spPr>
          <a:xfrm>
            <a:off x="5466510" y="902822"/>
            <a:ext cx="689665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7</a:t>
            </a:r>
            <a:endParaRPr lang="cs-CZ" dirty="0"/>
          </a:p>
        </p:txBody>
      </p:sp>
      <p:cxnSp>
        <p:nvCxnSpPr>
          <p:cNvPr id="42" name="Přímá spojnice 41"/>
          <p:cNvCxnSpPr>
            <a:stCxn id="6" idx="6"/>
          </p:cNvCxnSpPr>
          <p:nvPr/>
        </p:nvCxnSpPr>
        <p:spPr>
          <a:xfrm flipH="1" flipV="1">
            <a:off x="1259632" y="989856"/>
            <a:ext cx="259414" cy="1204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6" idx="6"/>
          </p:cNvCxnSpPr>
          <p:nvPr/>
        </p:nvCxnSpPr>
        <p:spPr>
          <a:xfrm>
            <a:off x="1519046" y="1110317"/>
            <a:ext cx="5789258" cy="556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1389339" y="2431268"/>
            <a:ext cx="5918965" cy="190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1389339" y="3727413"/>
            <a:ext cx="591896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endCxn id="23" idx="2"/>
          </p:cNvCxnSpPr>
          <p:nvPr/>
        </p:nvCxnSpPr>
        <p:spPr>
          <a:xfrm>
            <a:off x="1389339" y="4945977"/>
            <a:ext cx="55474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58896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73</TotalTime>
  <Words>164</Words>
  <Application>Microsoft Office PowerPoint</Application>
  <PresentationFormat>Předvádění na obrazovce (4:3)</PresentationFormat>
  <Paragraphs>72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Jmění</vt:lpstr>
      <vt:lpstr>VY_32_INOVACE_07_POČÍTÁNÍ ZPAMĚTI 4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VY_32_INOVACE_07_POČÍTÁNÍ ZPAMĚTI 4</dc:title>
  <dc:creator>ref</dc:creator>
  <cp:lastModifiedBy>ref</cp:lastModifiedBy>
  <cp:revision>7</cp:revision>
  <dcterms:created xsi:type="dcterms:W3CDTF">2012-11-11T18:38:43Z</dcterms:created>
  <dcterms:modified xsi:type="dcterms:W3CDTF">2012-11-11T19:51:58Z</dcterms:modified>
</cp:coreProperties>
</file>