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9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3:54:14.585" idx="1">
    <p:pos x="54" y="141"/>
    <p:text>
Žáci přiřazují interaktivním perem rozklady a správné výsledky.
128 : 4 = 120 : 4 + 8 . 4 = 32
164 : 4 = 160 : 4 + 4 : 4 = 41
180 : 5 = 150 : 5 + 30 : 5 = 36
126 : 6 = 120 : 6 + 6 : 6 = 21
144 : 6 = 120 : 6 + 24 : 6 = 24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4T14:00:21.282" idx="2">
    <p:pos x="385" y="264"/>
    <p:text>Žáci přiřazují výsledky a rozklady interaktivním perem.
155 : 5 = 150 : 5 + 5 : 5 = 31
184 : 4 = 160 : 4 + 24 : 4 = 46
165 : 3 = 150 : 3 + 15 : 3 = 55
129 : 3 = 120 : 3 + 9 : 3 = 43
192 : 6 = 180 : 6 + 12 : 6 = 32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37BB72-10A1-457F-A074-AECE50341C35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A6CCE-68AB-4EC6-972B-57275606B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02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5A6CCE-68AB-4EC6-972B-57275606BFA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859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5A6CCE-68AB-4EC6-972B-57275606BFA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039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261898AC-A599-4737-87CA-017DA58CA3F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C3B9CF8-EA19-4418-94AD-F098D8CD862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8"/>
            <a:ext cx="7772400" cy="147002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VY_32_INOVACE_08_POČÍTÁNÍ 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9772" y="2780928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6399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edmiúhelník 6"/>
          <p:cNvSpPr/>
          <p:nvPr/>
        </p:nvSpPr>
        <p:spPr>
          <a:xfrm>
            <a:off x="4904367" y="109215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2774" y="12729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128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774" y="2187300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164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774" y="3200873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180 : 5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2774" y="407707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126 : 6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2774" y="4960332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144 : 6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Sedmiúhelník 14"/>
          <p:cNvSpPr/>
          <p:nvPr/>
        </p:nvSpPr>
        <p:spPr>
          <a:xfrm>
            <a:off x="3189487" y="1077310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edmiúhelník 15"/>
          <p:cNvSpPr/>
          <p:nvPr/>
        </p:nvSpPr>
        <p:spPr>
          <a:xfrm>
            <a:off x="3180601" y="206865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edmiúhelník 16"/>
          <p:cNvSpPr/>
          <p:nvPr/>
        </p:nvSpPr>
        <p:spPr>
          <a:xfrm>
            <a:off x="5046584" y="204111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edmiúhelník 17"/>
          <p:cNvSpPr/>
          <p:nvPr/>
        </p:nvSpPr>
        <p:spPr>
          <a:xfrm>
            <a:off x="3205851" y="30052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edmiúhelník 18"/>
          <p:cNvSpPr/>
          <p:nvPr/>
        </p:nvSpPr>
        <p:spPr>
          <a:xfrm>
            <a:off x="5004048" y="296708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edmiúhelník 19"/>
          <p:cNvSpPr/>
          <p:nvPr/>
        </p:nvSpPr>
        <p:spPr>
          <a:xfrm>
            <a:off x="3189487" y="39196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edmiúhelník 20"/>
          <p:cNvSpPr/>
          <p:nvPr/>
        </p:nvSpPr>
        <p:spPr>
          <a:xfrm>
            <a:off x="5046584" y="3881482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edmiúhelník 21"/>
          <p:cNvSpPr/>
          <p:nvPr/>
        </p:nvSpPr>
        <p:spPr>
          <a:xfrm>
            <a:off x="3180601" y="48340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edmiúhelník 22"/>
          <p:cNvSpPr/>
          <p:nvPr/>
        </p:nvSpPr>
        <p:spPr>
          <a:xfrm>
            <a:off x="5004048" y="4834083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455963" y="47667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 : 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03105" y="6093296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: 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57639" y="13858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11442" y="142871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8" name="Veselý obličej 27"/>
          <p:cNvSpPr/>
          <p:nvPr/>
        </p:nvSpPr>
        <p:spPr>
          <a:xfrm>
            <a:off x="7055573" y="305469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7041976" y="213797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7041976" y="120764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7059207" y="3992739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7319565" y="4885775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4557639" y="241050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57639" y="33411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59282" y="511422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40509" y="4265273"/>
            <a:ext cx="554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521338" y="234118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01197" y="333171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25310" y="423096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601425" y="510661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67384" y="30359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282335" y="87350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: 4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181018" y="495205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: 4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150425" y="344174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41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18212" y="881646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 : 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747453" y="691019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: 5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150425" y="136468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574003" y="82323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 : 6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776765" y="2563127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: 6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150425" y="413781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61199" y="45155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 : 6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027521" y="838308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 : 6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044467" y="193737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55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4461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64786" y="2087905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184 : 4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4786" y="1079158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155 : 5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64786" y="2926384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165 : 3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4786" y="3976294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129 : 3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64786" y="5013176"/>
            <a:ext cx="246139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192 : 6 =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Sedmiúhelník 8"/>
          <p:cNvSpPr/>
          <p:nvPr/>
        </p:nvSpPr>
        <p:spPr>
          <a:xfrm>
            <a:off x="3151284" y="85907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edmiúhelník 9"/>
          <p:cNvSpPr/>
          <p:nvPr/>
        </p:nvSpPr>
        <p:spPr>
          <a:xfrm>
            <a:off x="5040979" y="85907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edmiúhelník 10"/>
          <p:cNvSpPr/>
          <p:nvPr/>
        </p:nvSpPr>
        <p:spPr>
          <a:xfrm>
            <a:off x="3214602" y="189231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edmiúhelník 11"/>
          <p:cNvSpPr/>
          <p:nvPr/>
        </p:nvSpPr>
        <p:spPr>
          <a:xfrm>
            <a:off x="4981207" y="189231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edmiúhelník 12"/>
          <p:cNvSpPr/>
          <p:nvPr/>
        </p:nvSpPr>
        <p:spPr>
          <a:xfrm>
            <a:off x="3214602" y="280671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edmiúhelník 13"/>
          <p:cNvSpPr/>
          <p:nvPr/>
        </p:nvSpPr>
        <p:spPr>
          <a:xfrm>
            <a:off x="4979427" y="2806715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edmiúhelník 14"/>
          <p:cNvSpPr/>
          <p:nvPr/>
        </p:nvSpPr>
        <p:spPr>
          <a:xfrm>
            <a:off x="3214602" y="378070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edmiúhelník 15"/>
          <p:cNvSpPr/>
          <p:nvPr/>
        </p:nvSpPr>
        <p:spPr>
          <a:xfrm>
            <a:off x="4981207" y="378070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Sedmiúhelník 16"/>
          <p:cNvSpPr/>
          <p:nvPr/>
        </p:nvSpPr>
        <p:spPr>
          <a:xfrm>
            <a:off x="3214602" y="4695104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Sedmiúhelník 17"/>
          <p:cNvSpPr/>
          <p:nvPr/>
        </p:nvSpPr>
        <p:spPr>
          <a:xfrm>
            <a:off x="4979427" y="4695901"/>
            <a:ext cx="1368152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86224" y="98837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07387" y="216484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82754" y="307924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96084" y="413018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07387" y="5020981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92804" y="11561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11442" y="216484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11442" y="3003328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11442" y="413018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571415" y="509012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6976976" y="86769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6976976" y="286630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6943604" y="1927995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6976976" y="385764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7041976" y="4748147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2071045" y="482062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 : 5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530876" y="482062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: 5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49722" y="157007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37267" y="2600810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: 4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63607" y="482062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 : 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278707" y="619047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540481" y="513311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 : 3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000641" y="4144071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 : 3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499922" y="946942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55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783303" y="4564230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 : 3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36307" y="249715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: 3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289531" y="335331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43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58577" y="5390313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 : 6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857040" y="5075450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: 6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345958" y="2087905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49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7727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715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139</TotalTime>
  <Words>207</Words>
  <Application>Microsoft Office PowerPoint</Application>
  <PresentationFormat>Předvádění na obrazovce (4:3)</PresentationFormat>
  <Paragraphs>66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Autumn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15</cp:revision>
  <dcterms:created xsi:type="dcterms:W3CDTF">2012-05-28T19:07:30Z</dcterms:created>
  <dcterms:modified xsi:type="dcterms:W3CDTF">2012-11-11T18:09:56Z</dcterms:modified>
</cp:coreProperties>
</file>