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omments/comment1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ref" initials="r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commentAuthors" Target="commentAuthor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2-11-11T21:57:43.549" idx="1">
    <p:pos x="236" y="253"/>
    <p:text>Žáci přiřazují správné výledky součtů dvou čísel vedle sebe ležících.
67 + 38 + 96 +171 ,105,134,267, 239,401=640
59 + 69 + 79 + 89, 128,148,168,276,316=592</p:text>
  </p:cm>
</p:cmLst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1AD18CA-7A02-491B-8BF6-958AA5811ECB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E0BECB5-9835-422F-8A72-9298A3B7B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1AD18CA-7A02-491B-8BF6-958AA5811ECB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E0BECB5-9835-422F-8A72-9298A3B7B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1AD18CA-7A02-491B-8BF6-958AA5811ECB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E0BECB5-9835-422F-8A72-9298A3B7B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1AD18CA-7A02-491B-8BF6-958AA5811ECB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E0BECB5-9835-422F-8A72-9298A3B7B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1AD18CA-7A02-491B-8BF6-958AA5811ECB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E0BECB5-9835-422F-8A72-9298A3B7B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1AD18CA-7A02-491B-8BF6-958AA5811ECB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E0BECB5-9835-422F-8A72-9298A3B7B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1AD18CA-7A02-491B-8BF6-958AA5811ECB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E0BECB5-9835-422F-8A72-9298A3B7B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1AD18CA-7A02-491B-8BF6-958AA5811ECB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E0BECB5-9835-422F-8A72-9298A3B7B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1AD18CA-7A02-491B-8BF6-958AA5811ECB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E0BECB5-9835-422F-8A72-9298A3B7B964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1AD18CA-7A02-491B-8BF6-958AA5811ECB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E0BECB5-9835-422F-8A72-9298A3B7B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1AD18CA-7A02-491B-8BF6-958AA5811ECB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E0BECB5-9835-422F-8A72-9298A3B7B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E1AD18CA-7A02-491B-8BF6-958AA5811ECB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AE0BECB5-9835-422F-8A72-9298A3B7B96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755576" y="620688"/>
            <a:ext cx="7772400" cy="147002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b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VY_32_INOVACE_09_POČÍTÁNÍ 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ZPAMĚTI </a:t>
            </a:r>
            <a:r>
              <a:rPr lang="cs-CZ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4</a:t>
            </a: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2591869" y="2403376"/>
            <a:ext cx="4392488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800" dirty="0" smtClean="0"/>
              <a:t>Autorem materiálu a všech jeho částí, není-li uvedeno jinak, je Mgr. Marie Nováková, financováno z ESF a státního rozpočtu.</a:t>
            </a:r>
            <a:endParaRPr lang="cs-CZ" sz="1800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6119" y="5013176"/>
            <a:ext cx="3452732" cy="1218356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062718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Šestiúhelník 6"/>
          <p:cNvSpPr/>
          <p:nvPr/>
        </p:nvSpPr>
        <p:spPr>
          <a:xfrm>
            <a:off x="459441" y="4316079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67</a:t>
            </a:r>
            <a:endParaRPr lang="cs-CZ" dirty="0"/>
          </a:p>
        </p:txBody>
      </p:sp>
      <p:sp>
        <p:nvSpPr>
          <p:cNvPr id="8" name="Šestiúhelník 7"/>
          <p:cNvSpPr/>
          <p:nvPr/>
        </p:nvSpPr>
        <p:spPr>
          <a:xfrm>
            <a:off x="1520145" y="4333591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38</a:t>
            </a:r>
            <a:endParaRPr lang="cs-CZ" dirty="0"/>
          </a:p>
        </p:txBody>
      </p:sp>
      <p:sp>
        <p:nvSpPr>
          <p:cNvPr id="9" name="Šestiúhelník 8"/>
          <p:cNvSpPr/>
          <p:nvPr/>
        </p:nvSpPr>
        <p:spPr>
          <a:xfrm>
            <a:off x="2555776" y="4316079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96</a:t>
            </a:r>
            <a:endParaRPr lang="cs-CZ" dirty="0"/>
          </a:p>
        </p:txBody>
      </p:sp>
      <p:sp>
        <p:nvSpPr>
          <p:cNvPr id="10" name="Šestiúhelník 9"/>
          <p:cNvSpPr/>
          <p:nvPr/>
        </p:nvSpPr>
        <p:spPr>
          <a:xfrm>
            <a:off x="3616480" y="4333591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171</a:t>
            </a:r>
            <a:endParaRPr lang="cs-CZ" dirty="0"/>
          </a:p>
        </p:txBody>
      </p:sp>
      <p:sp>
        <p:nvSpPr>
          <p:cNvPr id="11" name="Šestiúhelník 10"/>
          <p:cNvSpPr/>
          <p:nvPr/>
        </p:nvSpPr>
        <p:spPr>
          <a:xfrm>
            <a:off x="994994" y="3401679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estiúhelník 11"/>
          <p:cNvSpPr/>
          <p:nvPr/>
        </p:nvSpPr>
        <p:spPr>
          <a:xfrm>
            <a:off x="1525346" y="2487279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estiúhelník 12"/>
          <p:cNvSpPr/>
          <p:nvPr/>
        </p:nvSpPr>
        <p:spPr>
          <a:xfrm>
            <a:off x="2070568" y="1572879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Šestiúhelník 13"/>
          <p:cNvSpPr/>
          <p:nvPr/>
        </p:nvSpPr>
        <p:spPr>
          <a:xfrm>
            <a:off x="2096130" y="3401679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Šestiúhelník 14"/>
          <p:cNvSpPr/>
          <p:nvPr/>
        </p:nvSpPr>
        <p:spPr>
          <a:xfrm>
            <a:off x="3144646" y="3401679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estiúhelník 15"/>
          <p:cNvSpPr/>
          <p:nvPr/>
        </p:nvSpPr>
        <p:spPr>
          <a:xfrm>
            <a:off x="2586050" y="2487279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Šestiúhelník 16"/>
          <p:cNvSpPr/>
          <p:nvPr/>
        </p:nvSpPr>
        <p:spPr>
          <a:xfrm>
            <a:off x="3923928" y="476672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59</a:t>
            </a:r>
            <a:endParaRPr lang="cs-CZ" dirty="0"/>
          </a:p>
        </p:txBody>
      </p:sp>
      <p:sp>
        <p:nvSpPr>
          <p:cNvPr id="18" name="Šestiúhelník 17"/>
          <p:cNvSpPr/>
          <p:nvPr/>
        </p:nvSpPr>
        <p:spPr>
          <a:xfrm>
            <a:off x="5013767" y="476672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69</a:t>
            </a:r>
            <a:endParaRPr lang="cs-CZ" dirty="0"/>
          </a:p>
        </p:txBody>
      </p:sp>
      <p:sp>
        <p:nvSpPr>
          <p:cNvPr id="19" name="Šestiúhelník 18"/>
          <p:cNvSpPr/>
          <p:nvPr/>
        </p:nvSpPr>
        <p:spPr>
          <a:xfrm>
            <a:off x="6100933" y="476672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79</a:t>
            </a:r>
            <a:endParaRPr lang="cs-CZ" dirty="0"/>
          </a:p>
        </p:txBody>
      </p:sp>
      <p:sp>
        <p:nvSpPr>
          <p:cNvPr id="20" name="Šestiúhelník 19"/>
          <p:cNvSpPr/>
          <p:nvPr/>
        </p:nvSpPr>
        <p:spPr>
          <a:xfrm>
            <a:off x="7195948" y="476672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89</a:t>
            </a:r>
            <a:endParaRPr lang="cs-CZ" dirty="0"/>
          </a:p>
        </p:txBody>
      </p:sp>
      <p:sp>
        <p:nvSpPr>
          <p:cNvPr id="21" name="Šestiúhelník 20"/>
          <p:cNvSpPr/>
          <p:nvPr/>
        </p:nvSpPr>
        <p:spPr>
          <a:xfrm>
            <a:off x="4483415" y="1380194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Šestiúhelník 21"/>
          <p:cNvSpPr/>
          <p:nvPr/>
        </p:nvSpPr>
        <p:spPr>
          <a:xfrm>
            <a:off x="5554119" y="1414442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Šestiúhelník 22"/>
          <p:cNvSpPr/>
          <p:nvPr/>
        </p:nvSpPr>
        <p:spPr>
          <a:xfrm>
            <a:off x="6641285" y="1414442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Šestiúhelník 23"/>
          <p:cNvSpPr/>
          <p:nvPr/>
        </p:nvSpPr>
        <p:spPr>
          <a:xfrm>
            <a:off x="5013767" y="2328842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Šestiúhelník 24"/>
          <p:cNvSpPr/>
          <p:nvPr/>
        </p:nvSpPr>
        <p:spPr>
          <a:xfrm>
            <a:off x="6056761" y="2328842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Šestiúhelník 25"/>
          <p:cNvSpPr/>
          <p:nvPr/>
        </p:nvSpPr>
        <p:spPr>
          <a:xfrm>
            <a:off x="5490047" y="3274252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TextovéPole 26"/>
          <p:cNvSpPr txBox="1"/>
          <p:nvPr/>
        </p:nvSpPr>
        <p:spPr>
          <a:xfrm>
            <a:off x="611560" y="500885"/>
            <a:ext cx="25458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SČÍTEJ VZESTUPNĚ </a:t>
            </a:r>
          </a:p>
          <a:p>
            <a:r>
              <a:rPr lang="cs-CZ" dirty="0" smtClean="0"/>
              <a:t>I SESTUPNĚ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567256" y="2935388"/>
            <a:ext cx="6270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105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81446" y="2117947"/>
            <a:ext cx="6270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134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3856320" y="2795044"/>
            <a:ext cx="6270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267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994994" y="1572879"/>
            <a:ext cx="6270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239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3419872" y="1837394"/>
            <a:ext cx="6270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401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4361914" y="3731452"/>
            <a:ext cx="6270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640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7701989" y="1580194"/>
            <a:ext cx="6270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128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5575500" y="4518257"/>
            <a:ext cx="6270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146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7388441" y="4148925"/>
            <a:ext cx="6270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168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7431012" y="3243242"/>
            <a:ext cx="6270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316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7701989" y="2272608"/>
            <a:ext cx="6270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276</a:t>
            </a:r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6414480" y="4790791"/>
            <a:ext cx="6270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592</a:t>
            </a:r>
            <a:endParaRPr lang="cs-CZ" dirty="0"/>
          </a:p>
        </p:txBody>
      </p:sp>
      <p:sp>
        <p:nvSpPr>
          <p:cNvPr id="42" name="Podnadpis 2"/>
          <p:cNvSpPr txBox="1">
            <a:spLocks/>
          </p:cNvSpPr>
          <p:nvPr/>
        </p:nvSpPr>
        <p:spPr>
          <a:xfrm>
            <a:off x="345289" y="6049820"/>
            <a:ext cx="6502424" cy="6553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400" dirty="0" smtClean="0"/>
              <a:t>Autorem materiálu a všech jeho částí, není-li uvedeno jinak, je Mgr. Marie Nováková, financováno z ESF a státního rozpočtu.</a:t>
            </a:r>
            <a:endParaRPr lang="cs-CZ" sz="1400" dirty="0"/>
          </a:p>
        </p:txBody>
      </p:sp>
      <p:pic>
        <p:nvPicPr>
          <p:cNvPr id="4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5877272"/>
            <a:ext cx="1914884" cy="675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6546667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45</TotalTime>
  <Words>75</Words>
  <Application>Microsoft Office PowerPoint</Application>
  <PresentationFormat>Předvádění na obrazovce (4:3)</PresentationFormat>
  <Paragraphs>25</Paragraphs>
  <Slides>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</vt:i4>
      </vt:variant>
    </vt:vector>
  </HeadingPairs>
  <TitlesOfParts>
    <vt:vector size="3" baseType="lpstr">
      <vt:lpstr>Aspekt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ref</dc:creator>
  <cp:lastModifiedBy>ref</cp:lastModifiedBy>
  <cp:revision>5</cp:revision>
  <dcterms:created xsi:type="dcterms:W3CDTF">2012-11-11T20:21:11Z</dcterms:created>
  <dcterms:modified xsi:type="dcterms:W3CDTF">2012-11-12T18:51:20Z</dcterms:modified>
</cp:coreProperties>
</file>