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3T17:02:28.776" idx="2">
    <p:pos x="271" y="160"/>
    <p:text>Řešení: Žáci přemísťují interaktivním perem výsledky na svá místa.
(40 + 7) .3 = 120 + 12 = 142
(30 + 7) . 2 = 60 + 14 = 74
(40 + 3) . 4 = 160 + 12 = 172
(50 + 4) . 3 = 150 + 12 = 162
(20 + 8) . 6 = 120 + 48 = 168
(60 + 2) . 2 = 120 + 4 = 124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3T17:14:44.972" idx="5">
    <p:pos x="358" y="178"/>
    <p:text>Žáci řadí výsledky interaktivním perem dle správnosti:
5.(90 + 7) = 450 + 35 = 485
9.(70 + 5) = 630 + 45 = 675
7.(60 + 8) = 420 + 56 = 476
8.(50 + 6) = 400 + 48 =448
6.(80 + 3) = 480 + 18 = 498
4.(90 + 5) = 360 + 20 = 380
8.(30 + 6) = 240 + 48 = 288
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F94A193-E956-4D34-98FD-48D2EBCC1EBD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7878FA5-530C-4A97-A742-0783CD3D18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6698570" cy="1296144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VY_32_INOVACE_10_POČÍTÁNÍ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1760" y="2348880"/>
            <a:ext cx="4392488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97152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3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16730" y="1469739"/>
            <a:ext cx="18533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(30 + 7) . 2 =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4425" y="2385659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(40 + 3) . 4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3474" y="3115568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(50 + 4) . 3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9944" y="4034780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(20 + 8) . 6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03474" y="4971256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(60 + 2) . 2 =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26241" y="746987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(40 + 7) . 3 =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4418560" y="500814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2929148" y="2955989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3" name="6cípá hvězda 12"/>
          <p:cNvSpPr/>
          <p:nvPr/>
        </p:nvSpPr>
        <p:spPr>
          <a:xfrm>
            <a:off x="4296942" y="220116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4" name="6cípá hvězda 13"/>
          <p:cNvSpPr/>
          <p:nvPr/>
        </p:nvSpPr>
        <p:spPr>
          <a:xfrm>
            <a:off x="4418560" y="3914530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2897000" y="387644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160</a:t>
            </a:r>
            <a:endParaRPr lang="cs-CZ" sz="1600" dirty="0"/>
          </a:p>
        </p:txBody>
      </p:sp>
      <p:sp>
        <p:nvSpPr>
          <p:cNvPr id="16" name="6cípá hvězda 15"/>
          <p:cNvSpPr/>
          <p:nvPr/>
        </p:nvSpPr>
        <p:spPr>
          <a:xfrm>
            <a:off x="2944256" y="206775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2870122" y="133570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150</a:t>
            </a:r>
            <a:endParaRPr lang="cs-CZ" sz="1600" dirty="0"/>
          </a:p>
        </p:txBody>
      </p:sp>
      <p:sp>
        <p:nvSpPr>
          <p:cNvPr id="18" name="6cípá hvězda 17"/>
          <p:cNvSpPr/>
          <p:nvPr/>
        </p:nvSpPr>
        <p:spPr>
          <a:xfrm>
            <a:off x="2870122" y="49249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9" name="6cípá hvězda 18"/>
          <p:cNvSpPr/>
          <p:nvPr/>
        </p:nvSpPr>
        <p:spPr>
          <a:xfrm>
            <a:off x="4296942" y="133570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120</a:t>
            </a:r>
            <a:endParaRPr lang="cs-CZ" sz="1600" dirty="0"/>
          </a:p>
        </p:txBody>
      </p:sp>
      <p:sp>
        <p:nvSpPr>
          <p:cNvPr id="20" name="6cípá hvězda 19"/>
          <p:cNvSpPr/>
          <p:nvPr/>
        </p:nvSpPr>
        <p:spPr>
          <a:xfrm>
            <a:off x="4418560" y="296204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120</a:t>
            </a:r>
            <a:endParaRPr lang="cs-CZ" sz="1600" dirty="0"/>
          </a:p>
        </p:txBody>
      </p:sp>
      <p:sp>
        <p:nvSpPr>
          <p:cNvPr id="21" name="6cípá hvězda 20"/>
          <p:cNvSpPr/>
          <p:nvPr/>
        </p:nvSpPr>
        <p:spPr>
          <a:xfrm>
            <a:off x="2929148" y="489339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120</a:t>
            </a:r>
            <a:endParaRPr lang="cs-CZ" sz="1600" dirty="0"/>
          </a:p>
        </p:txBody>
      </p:sp>
      <p:sp>
        <p:nvSpPr>
          <p:cNvPr id="22" name="6cípá hvězda 21"/>
          <p:cNvSpPr/>
          <p:nvPr/>
        </p:nvSpPr>
        <p:spPr>
          <a:xfrm>
            <a:off x="4268354" y="515581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61932" y="76502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98087" y="160823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79031" y="238565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23122" y="3234581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69494" y="4148981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76590" y="5227498"/>
            <a:ext cx="390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0" name="7cípá hvězda 29"/>
          <p:cNvSpPr/>
          <p:nvPr/>
        </p:nvSpPr>
        <p:spPr>
          <a:xfrm>
            <a:off x="6106946" y="4056856"/>
            <a:ext cx="172819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141</a:t>
            </a:r>
            <a:endParaRPr lang="cs-CZ" sz="1600" dirty="0"/>
          </a:p>
        </p:txBody>
      </p:sp>
      <p:sp>
        <p:nvSpPr>
          <p:cNvPr id="31" name="7cípá hvězda 30"/>
          <p:cNvSpPr/>
          <p:nvPr/>
        </p:nvSpPr>
        <p:spPr>
          <a:xfrm>
            <a:off x="6106946" y="5008147"/>
            <a:ext cx="172819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74</a:t>
            </a:r>
            <a:endParaRPr lang="cs-CZ" dirty="0"/>
          </a:p>
        </p:txBody>
      </p:sp>
      <p:sp>
        <p:nvSpPr>
          <p:cNvPr id="33" name="7cípá hvězda 32"/>
          <p:cNvSpPr/>
          <p:nvPr/>
        </p:nvSpPr>
        <p:spPr>
          <a:xfrm>
            <a:off x="6025747" y="2201168"/>
            <a:ext cx="172819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124</a:t>
            </a:r>
            <a:endParaRPr lang="cs-CZ" dirty="0"/>
          </a:p>
        </p:txBody>
      </p:sp>
      <p:sp>
        <p:nvSpPr>
          <p:cNvPr id="34" name="7cípá hvězda 33"/>
          <p:cNvSpPr/>
          <p:nvPr/>
        </p:nvSpPr>
        <p:spPr>
          <a:xfrm>
            <a:off x="5933574" y="474453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168</a:t>
            </a:r>
            <a:endParaRPr lang="cs-CZ" dirty="0"/>
          </a:p>
        </p:txBody>
      </p:sp>
      <p:sp>
        <p:nvSpPr>
          <p:cNvPr id="35" name="7cípá hvězda 34"/>
          <p:cNvSpPr/>
          <p:nvPr/>
        </p:nvSpPr>
        <p:spPr>
          <a:xfrm>
            <a:off x="5953740" y="1471259"/>
            <a:ext cx="1800199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162</a:t>
            </a:r>
            <a:endParaRPr lang="cs-CZ" dirty="0"/>
          </a:p>
        </p:txBody>
      </p:sp>
      <p:sp>
        <p:nvSpPr>
          <p:cNvPr id="36" name="7cípá hvězda 35"/>
          <p:cNvSpPr/>
          <p:nvPr/>
        </p:nvSpPr>
        <p:spPr>
          <a:xfrm>
            <a:off x="6106946" y="3019877"/>
            <a:ext cx="1706451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172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53318" y="76502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521157" y="160823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98351" y="2524958"/>
            <a:ext cx="379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674551" y="5274847"/>
            <a:ext cx="29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559754" y="330023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16646" y="41819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036169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Zástupný symbol pro zápatí 12"/>
          <p:cNvSpPr>
            <a:spLocks noGrp="1"/>
          </p:cNvSpPr>
          <p:nvPr/>
        </p:nvSpPr>
        <p:spPr>
          <a:xfrm>
            <a:off x="2339753" y="6455475"/>
            <a:ext cx="540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97724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0389" y="918602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(90 + 7) =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9512" y="1764321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 . (70 + 5) =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9512" y="2533546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. (60 + 8)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0389" y="3304631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. (50 + 6)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0389" y="3973812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. (80 + 3)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3808" y="4792325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. (90 + 5)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3808" y="5404048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. (30 + 6) =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2868385" y="470445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4361241" y="4706581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2896340" y="388594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630</a:t>
            </a:r>
            <a:endParaRPr lang="cs-CZ" sz="1600" dirty="0"/>
          </a:p>
        </p:txBody>
      </p:sp>
      <p:sp>
        <p:nvSpPr>
          <p:cNvPr id="13" name="6cípá hvězda 12"/>
          <p:cNvSpPr/>
          <p:nvPr/>
        </p:nvSpPr>
        <p:spPr>
          <a:xfrm>
            <a:off x="4237347" y="149178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14" name="6cípá hvězda 13"/>
          <p:cNvSpPr/>
          <p:nvPr/>
        </p:nvSpPr>
        <p:spPr>
          <a:xfrm>
            <a:off x="2885886" y="303209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420</a:t>
            </a:r>
            <a:endParaRPr lang="cs-CZ" sz="1600" dirty="0"/>
          </a:p>
        </p:txBody>
      </p:sp>
      <p:sp>
        <p:nvSpPr>
          <p:cNvPr id="15" name="6cípá hvězda 14"/>
          <p:cNvSpPr/>
          <p:nvPr/>
        </p:nvSpPr>
        <p:spPr>
          <a:xfrm>
            <a:off x="2913778" y="226101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480</a:t>
            </a:r>
            <a:endParaRPr lang="cs-CZ" sz="1600" dirty="0"/>
          </a:p>
        </p:txBody>
      </p:sp>
      <p:sp>
        <p:nvSpPr>
          <p:cNvPr id="16" name="6cípá hvězda 15"/>
          <p:cNvSpPr/>
          <p:nvPr/>
        </p:nvSpPr>
        <p:spPr>
          <a:xfrm>
            <a:off x="4386999" y="305941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400</a:t>
            </a:r>
            <a:endParaRPr lang="cs-CZ" sz="1600" dirty="0"/>
          </a:p>
        </p:txBody>
      </p:sp>
      <p:sp>
        <p:nvSpPr>
          <p:cNvPr id="17" name="6cípá hvězda 16"/>
          <p:cNvSpPr/>
          <p:nvPr/>
        </p:nvSpPr>
        <p:spPr>
          <a:xfrm>
            <a:off x="4361241" y="2317441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2913778" y="1387963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9" name="6cípá hvězda 18"/>
          <p:cNvSpPr/>
          <p:nvPr/>
        </p:nvSpPr>
        <p:spPr>
          <a:xfrm>
            <a:off x="4355976" y="5386236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450</a:t>
            </a:r>
            <a:endParaRPr lang="cs-CZ" sz="1600" dirty="0"/>
          </a:p>
        </p:txBody>
      </p:sp>
      <p:sp>
        <p:nvSpPr>
          <p:cNvPr id="20" name="6cípá hvězda 19"/>
          <p:cNvSpPr/>
          <p:nvPr/>
        </p:nvSpPr>
        <p:spPr>
          <a:xfrm>
            <a:off x="4237347" y="57738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360</a:t>
            </a:r>
            <a:endParaRPr lang="cs-CZ" sz="1600" dirty="0"/>
          </a:p>
        </p:txBody>
      </p:sp>
      <p:sp>
        <p:nvSpPr>
          <p:cNvPr id="21" name="6cípá hvězda 20"/>
          <p:cNvSpPr/>
          <p:nvPr/>
        </p:nvSpPr>
        <p:spPr>
          <a:xfrm>
            <a:off x="2765354" y="57738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2" name="6cípá hvězda 21"/>
          <p:cNvSpPr/>
          <p:nvPr/>
        </p:nvSpPr>
        <p:spPr>
          <a:xfrm>
            <a:off x="2852589" y="54220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240</a:t>
            </a:r>
            <a:endParaRPr lang="cs-CZ" sz="1600" dirty="0"/>
          </a:p>
        </p:txBody>
      </p:sp>
      <p:sp>
        <p:nvSpPr>
          <p:cNvPr id="23" name="6cípá hvězda 22"/>
          <p:cNvSpPr/>
          <p:nvPr/>
        </p:nvSpPr>
        <p:spPr>
          <a:xfrm>
            <a:off x="4355976" y="3850896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10740" y="9186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10740" y="178147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28178" y="2659603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28178" y="360448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63527" y="413412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63527" y="5031945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63527" y="5694606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1" name="7cípá hvězda 30"/>
          <p:cNvSpPr/>
          <p:nvPr/>
        </p:nvSpPr>
        <p:spPr>
          <a:xfrm>
            <a:off x="6276513" y="3059412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485</a:t>
            </a:r>
            <a:endParaRPr lang="cs-CZ" dirty="0"/>
          </a:p>
        </p:txBody>
      </p:sp>
      <p:sp>
        <p:nvSpPr>
          <p:cNvPr id="32" name="7cípá hvězda 31"/>
          <p:cNvSpPr/>
          <p:nvPr/>
        </p:nvSpPr>
        <p:spPr>
          <a:xfrm>
            <a:off x="6291246" y="473563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675</a:t>
            </a:r>
            <a:endParaRPr lang="cs-CZ" dirty="0"/>
          </a:p>
        </p:txBody>
      </p:sp>
      <p:sp>
        <p:nvSpPr>
          <p:cNvPr id="33" name="7cípá hvězda 32"/>
          <p:cNvSpPr/>
          <p:nvPr/>
        </p:nvSpPr>
        <p:spPr>
          <a:xfrm>
            <a:off x="6289392" y="4686602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476</a:t>
            </a:r>
            <a:endParaRPr lang="cs-CZ" dirty="0"/>
          </a:p>
        </p:txBody>
      </p:sp>
      <p:sp>
        <p:nvSpPr>
          <p:cNvPr id="34" name="7cípá hvězda 33"/>
          <p:cNvSpPr/>
          <p:nvPr/>
        </p:nvSpPr>
        <p:spPr>
          <a:xfrm>
            <a:off x="6291246" y="2221521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448</a:t>
            </a:r>
            <a:endParaRPr lang="cs-CZ" dirty="0"/>
          </a:p>
        </p:txBody>
      </p:sp>
      <p:sp>
        <p:nvSpPr>
          <p:cNvPr id="35" name="7cípá hvězda 34"/>
          <p:cNvSpPr/>
          <p:nvPr/>
        </p:nvSpPr>
        <p:spPr>
          <a:xfrm>
            <a:off x="6276513" y="3877925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498</a:t>
            </a:r>
            <a:endParaRPr lang="cs-CZ" dirty="0"/>
          </a:p>
        </p:txBody>
      </p:sp>
      <p:sp>
        <p:nvSpPr>
          <p:cNvPr id="36" name="7cípá hvězda 35"/>
          <p:cNvSpPr/>
          <p:nvPr/>
        </p:nvSpPr>
        <p:spPr>
          <a:xfrm>
            <a:off x="6256812" y="1324277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38O</a:t>
            </a:r>
            <a:endParaRPr lang="cs-CZ" dirty="0"/>
          </a:p>
        </p:txBody>
      </p:sp>
      <p:sp>
        <p:nvSpPr>
          <p:cNvPr id="37" name="7cípá hvězda 36"/>
          <p:cNvSpPr/>
          <p:nvPr/>
        </p:nvSpPr>
        <p:spPr>
          <a:xfrm>
            <a:off x="6291246" y="5456394"/>
            <a:ext cx="170645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288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45950" y="9186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645950" y="1676453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645950" y="2678721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45950" y="3502985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45950" y="412343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645950" y="487723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710979" y="5593633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036169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" name="Zástupný symbol pro zápatí 12"/>
          <p:cNvSpPr>
            <a:spLocks noGrp="1"/>
          </p:cNvSpPr>
          <p:nvPr/>
        </p:nvSpPr>
        <p:spPr>
          <a:xfrm>
            <a:off x="2339753" y="6455475"/>
            <a:ext cx="540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23390983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165</TotalTime>
  <Words>243</Words>
  <Application>Microsoft Office PowerPoint</Application>
  <PresentationFormat>Předvádění na obrazovce (4:3)</PresentationFormat>
  <Paragraphs>82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Spring</vt:lpstr>
      <vt:lpstr>VY_32_INOVACE_10_POČÍTÁNÍ ZPAMĚTI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21</cp:revision>
  <dcterms:created xsi:type="dcterms:W3CDTF">2012-05-23T17:55:22Z</dcterms:created>
  <dcterms:modified xsi:type="dcterms:W3CDTF">2012-11-12T18:45:49Z</dcterms:modified>
</cp:coreProperties>
</file>