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6" r:id="rId2"/>
    <p:sldId id="259" r:id="rId3"/>
    <p:sldId id="260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4" clrIdx="0"/>
  <p:cmAuthor id="1" name="ref" initials="r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12T19:49:19.365" idx="1">
    <p:pos x="114" y="148"/>
    <p:text>Řešení : Žáci přiřazují výsledky interaktivním perem.
2 . 320 - 56 : 8 - 480 : 8 = 640 - 7 - 60 = 573,
150 . 4 - 720 : 9 - 5 . 60 = 600 - 80 - 300 = 220,
3 . 250 - 250 : 5 - 560 : 7 = 750 - 50 - 80 = 620,
5 . 120 - 240 : 8 - 180 : 2 = 600 - 30 - 90 = 480,
2 . 60 - 3 . 12 - 2 . 42 = 120 - 36 - 84 =0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2-11-12T19:49:33.452" idx="2">
    <p:pos x="381" y="238"/>
    <p:text>Řešení : Žáci přiřazují výsledky interaktivním perem.
8 . 120 - 25 . 4 - 15 . 4 = 960 - 100 - 60 = 800,
50 . 4 - 2 . 14 - 5 . 25 =200 - 28 - 125 = 47,
9 . 70 - 4 . 7 - 2 . 300 = 630 - 28 - 600 = 2,
14 . 8 - 81 : 9 - 42 : 7 = 112 - 9 - 6 = 97,
2700 : 9 - 810 : 90 - 3 . 70 = 300 - 90 - 210 = 0</p:tex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18837E-7D32-41D1-9E34-21D1A5F693D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D95B8D-0F5F-42B7-8984-01C5457561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6599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D95B8D-0F5F-42B7-8984-01C54575614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967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C93BB5-5AE8-4AD0-BA3C-74AFA12381F6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171361-4F80-4D07-B48A-860358A63AB5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900113" y="908050"/>
            <a:ext cx="7772400" cy="1470025"/>
          </a:xfrm>
          <a:solidFill>
            <a:schemeClr val="tx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VY_32_INOVACE_11_POČÍTÁNÍ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ZPAMĚTI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2519772" y="2780928"/>
            <a:ext cx="4392488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6119" y="5013176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20326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475717" y="1062028"/>
            <a:ext cx="3780432" cy="712174"/>
            <a:chOff x="2663777" y="2352869"/>
            <a:chExt cx="2919812" cy="712174"/>
          </a:xfrm>
        </p:grpSpPr>
        <p:sp>
          <p:nvSpPr>
            <p:cNvPr id="5" name="Ovál 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Volný tvar 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7" name="Slza 6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Volný tvar 7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9" name="Slza 8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1" name="Slza 10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458888" y="1920009"/>
            <a:ext cx="3780432" cy="712174"/>
            <a:chOff x="2663777" y="2352869"/>
            <a:chExt cx="2919812" cy="712174"/>
          </a:xfrm>
        </p:grpSpPr>
        <p:sp>
          <p:nvSpPr>
            <p:cNvPr id="14" name="Ovál 13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Volný tvar 14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6" name="Slza 15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Volný tvar 16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8" name="Slza 17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0" name="Slza 19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Volný tvar 20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564170" y="3648074"/>
            <a:ext cx="3780432" cy="712174"/>
            <a:chOff x="2663777" y="2352869"/>
            <a:chExt cx="2919812" cy="712174"/>
          </a:xfrm>
        </p:grpSpPr>
        <p:sp>
          <p:nvSpPr>
            <p:cNvPr id="23" name="Ovál 22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Volný tvar 23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5" name="Slza 24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Volný tvar 25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7" name="Slza 26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Volný tvar 27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9" name="Slza 28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Volný tvar 29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534202" y="2840036"/>
            <a:ext cx="3780432" cy="712174"/>
            <a:chOff x="2663777" y="2352869"/>
            <a:chExt cx="2919812" cy="712174"/>
          </a:xfrm>
        </p:grpSpPr>
        <p:sp>
          <p:nvSpPr>
            <p:cNvPr id="32" name="Ovál 31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Volný tvar 32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4" name="Slza 33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Volný tvar 34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6" name="Slza 35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8" name="Slza 37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Volný tvar 38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564170" y="4481659"/>
            <a:ext cx="3780432" cy="712174"/>
            <a:chOff x="2663777" y="2352869"/>
            <a:chExt cx="2919812" cy="712174"/>
          </a:xfrm>
        </p:grpSpPr>
        <p:sp>
          <p:nvSpPr>
            <p:cNvPr id="41" name="Ovál 40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Volný tvar 41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3" name="Slza 42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Volný tvar 43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5" name="Slza 44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7" name="Slza 46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Volný tvar 47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sp>
        <p:nvSpPr>
          <p:cNvPr id="50" name="Obdélník 49"/>
          <p:cNvSpPr/>
          <p:nvPr/>
        </p:nvSpPr>
        <p:spPr>
          <a:xfrm>
            <a:off x="-1" y="1203005"/>
            <a:ext cx="336181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. 320 – 56:8 – 480 : 8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524328" y="4931023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640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524328" y="1387671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2"/>
                </a:solidFill>
              </a:rPr>
              <a:t>7</a:t>
            </a:r>
          </a:p>
        </p:txBody>
      </p:sp>
      <p:sp>
        <p:nvSpPr>
          <p:cNvPr id="53" name="TextovéPole 52"/>
          <p:cNvSpPr txBox="1"/>
          <p:nvPr/>
        </p:nvSpPr>
        <p:spPr>
          <a:xfrm>
            <a:off x="7856470" y="2840036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60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856470" y="4075402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573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-25237" y="2122142"/>
            <a:ext cx="3384261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150 . 4 -720 : 9 – 5 . 60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-29890" y="3004406"/>
            <a:ext cx="3563797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 . 250 -250 : 5 – 560 : 7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-29890" y="3858531"/>
            <a:ext cx="3701654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 . 120 – 240 : 8 – 180 : 2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143947" y="4768307"/>
            <a:ext cx="31726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. 60 – 3 . 12 – 2 . 42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837875" y="2122142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600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837875" y="1203005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80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856470" y="3719340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300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336088" y="4653080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220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524328" y="69269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750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524328" y="3373738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50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092819" y="54868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80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308304" y="4653080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620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312139" y="548680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600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447426" y="54868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30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67544" y="404664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90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1547664" y="77399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480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256061" y="69269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480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707353" y="77399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120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7314634" y="2141343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36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8336088" y="1757003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84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8336088" y="320936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2"/>
                </a:solidFill>
              </a:rPr>
              <a:t>0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71800" y="548680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78</a:t>
            </a:r>
            <a:endParaRPr lang="cs-CZ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04425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787777" y="1987491"/>
            <a:ext cx="3780432" cy="712174"/>
            <a:chOff x="2663777" y="2352869"/>
            <a:chExt cx="2919812" cy="712174"/>
          </a:xfrm>
        </p:grpSpPr>
        <p:sp>
          <p:nvSpPr>
            <p:cNvPr id="5" name="Ovál 4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Volný tvar 5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7" name="Slza 6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8" name="Volný tvar 7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9" name="Slza 8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Volný tvar 9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1" name="Slza 10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Volný tvar 11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818220" y="3711264"/>
            <a:ext cx="3780432" cy="712174"/>
            <a:chOff x="2663777" y="2352869"/>
            <a:chExt cx="2919812" cy="712174"/>
          </a:xfrm>
        </p:grpSpPr>
        <p:sp>
          <p:nvSpPr>
            <p:cNvPr id="14" name="Ovál 13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Volný tvar 14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6" name="Slza 15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Volný tvar 16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18" name="Slza 17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0" name="Slza 19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Volný tvar 20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3776909" y="2876432"/>
            <a:ext cx="3780432" cy="712174"/>
            <a:chOff x="2663777" y="2352869"/>
            <a:chExt cx="2919812" cy="712174"/>
          </a:xfrm>
        </p:grpSpPr>
        <p:sp>
          <p:nvSpPr>
            <p:cNvPr id="23" name="Ovál 22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4" name="Volný tvar 23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5" name="Slza 24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6" name="Volný tvar 25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7" name="Slza 26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8" name="Volný tvar 27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29" name="Slza 28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0" name="Volný tvar 29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746466" y="1115517"/>
            <a:ext cx="3780432" cy="712174"/>
            <a:chOff x="2663777" y="2352869"/>
            <a:chExt cx="2919812" cy="712174"/>
          </a:xfrm>
        </p:grpSpPr>
        <p:sp>
          <p:nvSpPr>
            <p:cNvPr id="32" name="Ovál 31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3" name="Volný tvar 32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4" name="Slza 33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Volný tvar 34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6" name="Slza 35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Volný tvar 36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38" name="Slza 37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9" name="Volný tvar 38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830447" y="4587841"/>
            <a:ext cx="3780432" cy="712174"/>
            <a:chOff x="2663777" y="2352869"/>
            <a:chExt cx="2919812" cy="712174"/>
          </a:xfrm>
        </p:grpSpPr>
        <p:sp>
          <p:nvSpPr>
            <p:cNvPr id="41" name="Ovál 40"/>
            <p:cNvSpPr/>
            <p:nvPr/>
          </p:nvSpPr>
          <p:spPr>
            <a:xfrm>
              <a:off x="4871501" y="2352919"/>
              <a:ext cx="712088" cy="712124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2" name="Volný tvar 41"/>
            <p:cNvSpPr/>
            <p:nvPr/>
          </p:nvSpPr>
          <p:spPr>
            <a:xfrm>
              <a:off x="4895318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3" name="Slza 42"/>
            <p:cNvSpPr/>
            <p:nvPr/>
          </p:nvSpPr>
          <p:spPr>
            <a:xfrm rot="2700000">
              <a:off x="4132535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Volný tvar 43"/>
            <p:cNvSpPr/>
            <p:nvPr/>
          </p:nvSpPr>
          <p:spPr>
            <a:xfrm>
              <a:off x="4159412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6" rIns="111475" bIns="111477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5" name="Slza 44"/>
            <p:cNvSpPr/>
            <p:nvPr/>
          </p:nvSpPr>
          <p:spPr>
            <a:xfrm rot="2700000">
              <a:off x="3357674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Volný tvar 45"/>
            <p:cNvSpPr/>
            <p:nvPr/>
          </p:nvSpPr>
          <p:spPr>
            <a:xfrm>
              <a:off x="3413754" y="2369635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1476" tIns="111477" rIns="111475" bIns="111476" numCol="1" spcCol="1270" anchor="ctr" anchorCtr="0">
              <a:noAutofit/>
            </a:bodyPr>
            <a:lstStyle/>
            <a:p>
              <a:pPr lvl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300" kern="1200" dirty="0"/>
            </a:p>
          </p:txBody>
        </p:sp>
        <p:sp>
          <p:nvSpPr>
            <p:cNvPr id="47" name="Slza 46"/>
            <p:cNvSpPr/>
            <p:nvPr/>
          </p:nvSpPr>
          <p:spPr>
            <a:xfrm rot="2700000">
              <a:off x="2663777" y="2352869"/>
              <a:ext cx="712100" cy="712100"/>
            </a:xfrm>
            <a:prstGeom prst="teardrop">
              <a:avLst>
                <a:gd name="adj" fmla="val 1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8" name="Volný tvar 47"/>
            <p:cNvSpPr/>
            <p:nvPr/>
          </p:nvSpPr>
          <p:spPr>
            <a:xfrm>
              <a:off x="2687600" y="2376661"/>
              <a:ext cx="664758" cy="664641"/>
            </a:xfrm>
            <a:custGeom>
              <a:avLst/>
              <a:gdLst>
                <a:gd name="connsiteX0" fmla="*/ 0 w 664758"/>
                <a:gd name="connsiteY0" fmla="*/ 332321 h 664641"/>
                <a:gd name="connsiteX1" fmla="*/ 332379 w 664758"/>
                <a:gd name="connsiteY1" fmla="*/ 0 h 664641"/>
                <a:gd name="connsiteX2" fmla="*/ 664758 w 664758"/>
                <a:gd name="connsiteY2" fmla="*/ 332321 h 664641"/>
                <a:gd name="connsiteX3" fmla="*/ 332379 w 664758"/>
                <a:gd name="connsiteY3" fmla="*/ 664642 h 664641"/>
                <a:gd name="connsiteX4" fmla="*/ 0 w 664758"/>
                <a:gd name="connsiteY4" fmla="*/ 332321 h 664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64758" h="664641">
                  <a:moveTo>
                    <a:pt x="0" y="332321"/>
                  </a:moveTo>
                  <a:cubicBezTo>
                    <a:pt x="0" y="148785"/>
                    <a:pt x="148811" y="0"/>
                    <a:pt x="332379" y="0"/>
                  </a:cubicBezTo>
                  <a:cubicBezTo>
                    <a:pt x="515947" y="0"/>
                    <a:pt x="664758" y="148785"/>
                    <a:pt x="664758" y="332321"/>
                  </a:cubicBezTo>
                  <a:cubicBezTo>
                    <a:pt x="664758" y="515857"/>
                    <a:pt x="515947" y="664642"/>
                    <a:pt x="332379" y="664642"/>
                  </a:cubicBezTo>
                  <a:cubicBezTo>
                    <a:pt x="148811" y="664642"/>
                    <a:pt x="0" y="515857"/>
                    <a:pt x="0" y="332321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1636" tIns="121636" rIns="121635" bIns="121637" numCol="1" spcCol="1270" anchor="ctr" anchorCtr="0">
              <a:noAutofit/>
            </a:bodyPr>
            <a:lstStyle/>
            <a:p>
              <a:pPr lvl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100" kern="1200" dirty="0"/>
            </a:p>
          </p:txBody>
        </p:sp>
      </p:grpSp>
      <p:sp>
        <p:nvSpPr>
          <p:cNvPr id="49" name="Obdélník 48"/>
          <p:cNvSpPr/>
          <p:nvPr/>
        </p:nvSpPr>
        <p:spPr>
          <a:xfrm>
            <a:off x="9468" y="1319294"/>
            <a:ext cx="334258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8 . 120 – 25 . 4 – 15 . 4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102574" y="2128119"/>
            <a:ext cx="320472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50 . 4  - 2 . 14 – 5 . 25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94575" y="3017060"/>
            <a:ext cx="317266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9 . 70 – 4 . 7 – 2 . 300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46288" y="3899479"/>
            <a:ext cx="327685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14 . 8 – </a:t>
            </a:r>
            <a:r>
              <a:rPr lang="cs-CZ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8</a:t>
            </a:r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: 9 – 42 : 7 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-12385" y="4789621"/>
            <a:ext cx="3871573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2700 : 9 – 810 : 90 – 3 . 70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96336" y="501317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960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11560" y="5382508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100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740352" y="3201726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60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909883" y="182091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800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219970" y="2460440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200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596336" y="4574596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28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909883" y="3899479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125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740352" y="1139557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47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663162" y="5751840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630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8388424" y="2897489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28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708436" y="46318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600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941331" y="83251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2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138809" y="463184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112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8053899" y="5336965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9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55576" y="647850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6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1758799" y="832516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97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7812749" y="475408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300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619672" y="463184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90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8439844" y="4426967"/>
            <a:ext cx="479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90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2627784" y="33265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210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331020" y="537608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0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7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5989" y="6182300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Podnadpis 2"/>
          <p:cNvSpPr txBox="1">
            <a:spLocks/>
          </p:cNvSpPr>
          <p:nvPr/>
        </p:nvSpPr>
        <p:spPr>
          <a:xfrm>
            <a:off x="2757599" y="5751840"/>
            <a:ext cx="4392488" cy="978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Autorem materiálu a všech jeho částí, není-li uvedeno jinak, je Mgr. Marie Nováková, financováno z ESF a státního rozpočtu.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76197695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119</TotalTime>
  <Words>202</Words>
  <Application>Microsoft Office PowerPoint</Application>
  <PresentationFormat>Předvádění na obrazovce (4:3)</PresentationFormat>
  <Paragraphs>57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Summer</vt:lpstr>
      <vt:lpstr>VY_32_INOVACE_11_POČÍTÁNÍ ZPAMĚTI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VY_32_INOVACE_05_POČÍTÁNÍ ZPAMĚTI POMOCÍ ŘETĚZCE</dc:title>
  <dc:creator>pc</dc:creator>
  <cp:lastModifiedBy>ref</cp:lastModifiedBy>
  <cp:revision>17</cp:revision>
  <dcterms:created xsi:type="dcterms:W3CDTF">2012-05-27T14:29:13Z</dcterms:created>
  <dcterms:modified xsi:type="dcterms:W3CDTF">2012-11-12T18:50:51Z</dcterms:modified>
</cp:coreProperties>
</file>