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8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04T14:45:38.177" idx="1">
    <p:pos x="19" y="3108"/>
    <p:text>Žáci písmenko u příkladu ke správnému výsledku v tabulce.
320 - 145 = 175   = 25 . 7 = S
960 : 2 = 480 = 8 . 60 = T
10 000 - 6 500 = 3 500 = 5 . 700 = T
(70 - 22) . 2 =96 = 8 . 12 =O
1/5 z 300 = 60 = 5 . 12 = O
15 + 89 + 21 = 125 = 5 . 25 = Č
1/4 z 800 = 200 = 8 . 25 = S
4900 + 700 = 5600 = 8 . 700 = Í
100 - 37 = 63 = 7 . 9 = E
450 : 10 = 45 = 5 . 9 = P
2 . 9 . 4 = 72 = 8 . 9 = D
100 . (81 - 78) = 300 = 5 . 60 = Í
27 + 57 = 84 = 7 . 12 = J
100 . (17 + 32) = 4 900 = 7 . 700 = A
1260 : 3 = 420 = 7 . 60 = R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2F506E-809D-4A25-AC11-1F89E6AD0D4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072E45-D7CC-4644-A90D-D1C0AC99E0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879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72E45-D7CC-4644-A90D-D1C0AC99E0B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200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2DE7EC1-4388-4624-8619-86F9E0329F37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FDF9B55-42A2-45FC-A41B-984A2A5A01B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ctrTitle"/>
          </p:nvPr>
        </p:nvSpPr>
        <p:spPr>
          <a:xfrm>
            <a:off x="684213" y="333375"/>
            <a:ext cx="7175500" cy="17922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182880" indent="0"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VY_32_INOVACE_13_POČÍTÁNÍ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425162" y="2348880"/>
            <a:ext cx="4392488" cy="1752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Autorem materiálu a všech jeho částí, není-li uvedeno jinak, je Mgr. Marie Nováková, financováno z ESF a státního rozpočtu.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040" y="4728511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4369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2 3"/>
          <p:cNvSpPr/>
          <p:nvPr/>
        </p:nvSpPr>
        <p:spPr>
          <a:xfrm>
            <a:off x="2337496" y="42297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5" name="Výbuch 2 4"/>
          <p:cNvSpPr/>
          <p:nvPr/>
        </p:nvSpPr>
        <p:spPr>
          <a:xfrm>
            <a:off x="2489896" y="57537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6" name="Výbuch 2 5"/>
          <p:cNvSpPr/>
          <p:nvPr/>
        </p:nvSpPr>
        <p:spPr>
          <a:xfrm>
            <a:off x="2642296" y="72777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7" name="Výbuch 2 6"/>
          <p:cNvSpPr/>
          <p:nvPr/>
        </p:nvSpPr>
        <p:spPr>
          <a:xfrm>
            <a:off x="2794696" y="88017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8" name="Výbuch 2 7"/>
          <p:cNvSpPr/>
          <p:nvPr/>
        </p:nvSpPr>
        <p:spPr>
          <a:xfrm>
            <a:off x="2947096" y="103257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9" name="Výbuch 2 8"/>
          <p:cNvSpPr/>
          <p:nvPr/>
        </p:nvSpPr>
        <p:spPr>
          <a:xfrm>
            <a:off x="3099496" y="118497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10" name="Výbuch 2 9"/>
          <p:cNvSpPr/>
          <p:nvPr/>
        </p:nvSpPr>
        <p:spPr>
          <a:xfrm>
            <a:off x="3251896" y="133737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11" name="Výbuch 2 10"/>
          <p:cNvSpPr/>
          <p:nvPr/>
        </p:nvSpPr>
        <p:spPr>
          <a:xfrm>
            <a:off x="3404296" y="148977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12" name="Výbuch 2 11"/>
          <p:cNvSpPr/>
          <p:nvPr/>
        </p:nvSpPr>
        <p:spPr>
          <a:xfrm>
            <a:off x="-77736" y="270897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13" name="Výbuch 2 12"/>
          <p:cNvSpPr/>
          <p:nvPr/>
        </p:nvSpPr>
        <p:spPr>
          <a:xfrm>
            <a:off x="825328" y="3345502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14" name="Výbuch 2 13"/>
          <p:cNvSpPr/>
          <p:nvPr/>
        </p:nvSpPr>
        <p:spPr>
          <a:xfrm>
            <a:off x="539552" y="3802702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15" name="Výbuch 2 14"/>
          <p:cNvSpPr/>
          <p:nvPr/>
        </p:nvSpPr>
        <p:spPr>
          <a:xfrm>
            <a:off x="683568" y="225177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7cípá hvězda 15"/>
          <p:cNvSpPr/>
          <p:nvPr/>
        </p:nvSpPr>
        <p:spPr>
          <a:xfrm>
            <a:off x="6330280" y="485908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6482680" y="638308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6635080" y="790708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6787480" y="943108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6939880" y="1095508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7cípá hvězda 20"/>
          <p:cNvSpPr/>
          <p:nvPr/>
        </p:nvSpPr>
        <p:spPr>
          <a:xfrm>
            <a:off x="7092280" y="1247908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9431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92552" y="10955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44952" y="12479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97352" y="14003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49752" y="15527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702152" y="17051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28710" y="7333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981110" y="8857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133510" y="10381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4285910" y="11905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438310" y="13429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590710" y="14953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6819982"/>
              </p:ext>
            </p:extLst>
          </p:nvPr>
        </p:nvGraphicFramePr>
        <p:xfrm>
          <a:off x="1453480" y="4923239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   9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12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25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60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700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5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7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8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4" name="Obrázek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854" y="-64638"/>
            <a:ext cx="9144000" cy="4937630"/>
          </a:xfrm>
          <a:prstGeom prst="rect">
            <a:avLst/>
          </a:prstGeom>
        </p:spPr>
      </p:pic>
      <p:sp>
        <p:nvSpPr>
          <p:cNvPr id="38" name="7cípá hvězda 37"/>
          <p:cNvSpPr/>
          <p:nvPr/>
        </p:nvSpPr>
        <p:spPr>
          <a:xfrm>
            <a:off x="7205659" y="919982"/>
            <a:ext cx="1063352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450 : 10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858420" y="11582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4" name="7cípá hvězda 43"/>
          <p:cNvSpPr/>
          <p:nvPr/>
        </p:nvSpPr>
        <p:spPr>
          <a:xfrm>
            <a:off x="35908" y="217062"/>
            <a:ext cx="1403744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320-145</a:t>
            </a:r>
            <a:endParaRPr lang="cs-CZ" dirty="0"/>
          </a:p>
        </p:txBody>
      </p:sp>
      <p:sp>
        <p:nvSpPr>
          <p:cNvPr id="46" name="7cípá hvězda 45"/>
          <p:cNvSpPr/>
          <p:nvPr/>
        </p:nvSpPr>
        <p:spPr>
          <a:xfrm>
            <a:off x="117010" y="1222812"/>
            <a:ext cx="140369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15+89+2</a:t>
            </a:r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7" name="7cípá hvězda 46"/>
          <p:cNvSpPr/>
          <p:nvPr/>
        </p:nvSpPr>
        <p:spPr>
          <a:xfrm>
            <a:off x="2214369" y="1312440"/>
            <a:ext cx="1074488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¼ z</a:t>
            </a:r>
          </a:p>
          <a:p>
            <a:pPr algn="ctr"/>
            <a:r>
              <a:rPr lang="cs-CZ" dirty="0" smtClean="0"/>
              <a:t>800</a:t>
            </a:r>
            <a:endParaRPr lang="cs-CZ" dirty="0"/>
          </a:p>
        </p:txBody>
      </p:sp>
      <p:sp>
        <p:nvSpPr>
          <p:cNvPr id="49" name="7cípá hvězda 48"/>
          <p:cNvSpPr/>
          <p:nvPr/>
        </p:nvSpPr>
        <p:spPr>
          <a:xfrm>
            <a:off x="1677125" y="3612"/>
            <a:ext cx="1074488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960 : 2</a:t>
            </a:r>
            <a:endParaRPr lang="cs-CZ" dirty="0"/>
          </a:p>
        </p:txBody>
      </p:sp>
      <p:sp>
        <p:nvSpPr>
          <p:cNvPr id="50" name="7cípá hvězda 49"/>
          <p:cNvSpPr/>
          <p:nvPr/>
        </p:nvSpPr>
        <p:spPr>
          <a:xfrm>
            <a:off x="3177293" y="821602"/>
            <a:ext cx="1912433" cy="91577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 </a:t>
            </a:r>
            <a:r>
              <a:rPr lang="cs-CZ" sz="1400" dirty="0" smtClean="0"/>
              <a:t>4900+700</a:t>
            </a:r>
            <a:endParaRPr lang="cs-CZ" sz="1400" dirty="0"/>
          </a:p>
        </p:txBody>
      </p:sp>
      <p:sp>
        <p:nvSpPr>
          <p:cNvPr id="51" name="7cípá hvězda 50"/>
          <p:cNvSpPr/>
          <p:nvPr/>
        </p:nvSpPr>
        <p:spPr>
          <a:xfrm>
            <a:off x="2794696" y="0"/>
            <a:ext cx="2599456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10 000 –</a:t>
            </a:r>
          </a:p>
          <a:p>
            <a:pPr algn="ctr"/>
            <a:r>
              <a:rPr lang="cs-CZ" sz="1600" dirty="0" smtClean="0"/>
              <a:t> 6 500</a:t>
            </a:r>
            <a:endParaRPr lang="cs-CZ" sz="1600" dirty="0"/>
          </a:p>
        </p:txBody>
      </p:sp>
      <p:sp>
        <p:nvSpPr>
          <p:cNvPr id="52" name="7cípá hvězda 51"/>
          <p:cNvSpPr/>
          <p:nvPr/>
        </p:nvSpPr>
        <p:spPr>
          <a:xfrm>
            <a:off x="5814971" y="975374"/>
            <a:ext cx="1390687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100 -37 </a:t>
            </a:r>
            <a:endParaRPr lang="cs-CZ" sz="1600" dirty="0"/>
          </a:p>
        </p:txBody>
      </p:sp>
      <p:sp>
        <p:nvSpPr>
          <p:cNvPr id="53" name="7cípá hvězda 52"/>
          <p:cNvSpPr/>
          <p:nvPr/>
        </p:nvSpPr>
        <p:spPr>
          <a:xfrm>
            <a:off x="8040658" y="32396"/>
            <a:ext cx="1074488" cy="1273577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1/5 z 300</a:t>
            </a:r>
            <a:endParaRPr lang="cs-CZ" dirty="0"/>
          </a:p>
        </p:txBody>
      </p:sp>
      <p:sp>
        <p:nvSpPr>
          <p:cNvPr id="54" name="7cípá hvězda 53"/>
          <p:cNvSpPr/>
          <p:nvPr/>
        </p:nvSpPr>
        <p:spPr>
          <a:xfrm>
            <a:off x="5652120" y="32396"/>
            <a:ext cx="1977404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(70-22).2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040706" y="330188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8687100" y="45364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654224" y="1342946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543146" y="296739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472064" y="1298052"/>
            <a:ext cx="162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809978" y="331748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995554" y="5774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995554" y="1570175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877211" y="16723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121364" y="2566706"/>
            <a:ext cx="122709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2.9.4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 flipH="1">
            <a:off x="995554" y="2796845"/>
            <a:ext cx="270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6" name="Ovál 65"/>
          <p:cNvSpPr/>
          <p:nvPr/>
        </p:nvSpPr>
        <p:spPr>
          <a:xfrm>
            <a:off x="207338" y="3802702"/>
            <a:ext cx="228255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100.(17+32)</a:t>
            </a:r>
            <a:endParaRPr lang="cs-CZ" dirty="0"/>
          </a:p>
        </p:txBody>
      </p:sp>
      <p:sp>
        <p:nvSpPr>
          <p:cNvPr id="67" name="Ovál 66"/>
          <p:cNvSpPr/>
          <p:nvPr/>
        </p:nvSpPr>
        <p:spPr>
          <a:xfrm>
            <a:off x="1800046" y="2509664"/>
            <a:ext cx="190313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100 .(81 -78)</a:t>
            </a:r>
            <a:endParaRPr lang="cs-CZ" sz="1600" dirty="0"/>
          </a:p>
        </p:txBody>
      </p:sp>
      <p:sp>
        <p:nvSpPr>
          <p:cNvPr id="68" name="Ovál 67"/>
          <p:cNvSpPr/>
          <p:nvPr/>
        </p:nvSpPr>
        <p:spPr>
          <a:xfrm>
            <a:off x="4587877" y="4006866"/>
            <a:ext cx="122709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 + 57</a:t>
            </a:r>
            <a:endParaRPr lang="cs-CZ" dirty="0"/>
          </a:p>
        </p:txBody>
      </p:sp>
      <p:sp>
        <p:nvSpPr>
          <p:cNvPr id="69" name="Ovál 68"/>
          <p:cNvSpPr/>
          <p:nvPr/>
        </p:nvSpPr>
        <p:spPr>
          <a:xfrm>
            <a:off x="7873045" y="2454424"/>
            <a:ext cx="122709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1260 : 3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8537059" y="26121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412811" y="4259902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186764" y="2629798"/>
            <a:ext cx="235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2040462" y="399757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74" name="Veselý obličej 73"/>
          <p:cNvSpPr/>
          <p:nvPr/>
        </p:nvSpPr>
        <p:spPr>
          <a:xfrm>
            <a:off x="7811811" y="5085184"/>
            <a:ext cx="914400" cy="9144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116" y="4207429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" name="Podnadpis 2"/>
          <p:cNvSpPr txBox="1">
            <a:spLocks/>
          </p:cNvSpPr>
          <p:nvPr/>
        </p:nvSpPr>
        <p:spPr>
          <a:xfrm>
            <a:off x="1301971" y="6339228"/>
            <a:ext cx="6435364" cy="512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000" dirty="0" smtClean="0"/>
              <a:t>Autorem materiálu a všech jeho částí, není-li uvedeno jinak, je Mgr. Marie Nováková, financováno z ESF a státního rozpočtu.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11125776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</TotalTime>
  <Words>154</Words>
  <Application>Microsoft Office PowerPoint</Application>
  <PresentationFormat>Předvádění na obrazovce (4:3)</PresentationFormat>
  <Paragraphs>68</Paragraphs>
  <Slides>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Aerodynamika</vt:lpstr>
      <vt:lpstr>VY_32_INOVACE_13_POČÍTÁNÍ ZPAMĚTI 5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VY_32_INOVACE_09_POČÍTÁNÍ ZPAMĚTI 5</dc:title>
  <dc:creator>ref</dc:creator>
  <cp:lastModifiedBy>ref</cp:lastModifiedBy>
  <cp:revision>5</cp:revision>
  <dcterms:created xsi:type="dcterms:W3CDTF">2012-11-04T13:15:00Z</dcterms:created>
  <dcterms:modified xsi:type="dcterms:W3CDTF">2012-11-04T13:50:05Z</dcterms:modified>
</cp:coreProperties>
</file>