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ef" initials="r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11-11T18:41:39.321" idx="1">
    <p:pos x="-1884" y="-103"/>
    <p:text>Žáci doplňují interaktivním perem vhodná znaménka.
(18 +  14) . 3 = 96
(3 . 8) - 18 = 6
(27 + 6) : 3 = 11
(4 . 12) + 16 = 64
(15 .3) : 5 = 9
(15 + 75) : 6 = 15
(2 . 9) : 3 = 6
(36 + 25) + 19 = 80
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11-11T18:59:55.301" idx="2">
    <p:pos x="305" y="150"/>
    <p:text>Žáci přiřazují interaktivním perem správné znaménko.
(15 . 2) : 3 = 10
(24 + 27) + 49 = 100
(15 . 4) - 43 = 17
(23 + 25) : 3 = 16
(3 . 12) + 38 = 74
(23 + 49) - 41 = 31
(45 . 2) : 6 = 15
(13 . 7) + 8 = 99</p:tex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00449C9-4F0D-4C7C-8908-EBDB597A42BA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69FC7DE-5869-4A28-B3FD-9DAA81ABBDD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 noGrp="1"/>
          </p:cNvSpPr>
          <p:nvPr>
            <p:ph type="ctrTitle"/>
          </p:nvPr>
        </p:nvSpPr>
        <p:spPr>
          <a:xfrm>
            <a:off x="755576" y="533400"/>
            <a:ext cx="7716692" cy="951384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VY_32_INOVACE_05_POČÍTÁNÍ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ZPAMĚTI </a:t>
            </a: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2267744" y="2060848"/>
            <a:ext cx="4392488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chemeClr val="tx1"/>
                </a:solidFill>
              </a:rPr>
              <a:t>Autorem materiálu a všech jeho částí, není-li uvedeno jinak, je Mgr. Marie Nováková, financováno z ESF a státního rozpočtu.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622" y="3751087"/>
            <a:ext cx="3452732" cy="121835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5859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550421"/>
            <a:ext cx="5945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Doplň znaménka +, -, ., :, =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1916832"/>
            <a:ext cx="3438762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(18   14)    3   96</a:t>
            </a:r>
          </a:p>
          <a:p>
            <a:r>
              <a:rPr lang="cs-CZ" sz="3200" dirty="0" smtClean="0"/>
              <a:t>(  3    8)    18    6</a:t>
            </a:r>
          </a:p>
          <a:p>
            <a:r>
              <a:rPr lang="cs-CZ" sz="3200" dirty="0" smtClean="0"/>
              <a:t>(27   6)      3   11</a:t>
            </a:r>
          </a:p>
          <a:p>
            <a:r>
              <a:rPr lang="cs-CZ" sz="3200" dirty="0" smtClean="0"/>
              <a:t>( 4   12)    16  64</a:t>
            </a:r>
          </a:p>
          <a:p>
            <a:r>
              <a:rPr lang="cs-CZ" sz="3200" dirty="0" smtClean="0"/>
              <a:t>(15    3)     5     9</a:t>
            </a:r>
          </a:p>
          <a:p>
            <a:r>
              <a:rPr lang="cs-CZ" sz="3200" dirty="0" smtClean="0"/>
              <a:t>(15   75)     6   15</a:t>
            </a:r>
          </a:p>
          <a:p>
            <a:r>
              <a:rPr lang="cs-CZ" sz="3200" dirty="0" smtClean="0"/>
              <a:t>(2      9)     3     6</a:t>
            </a:r>
          </a:p>
          <a:p>
            <a:r>
              <a:rPr lang="cs-CZ" sz="3200" dirty="0" smtClean="0"/>
              <a:t>(36   25)    19   80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68144" y="2996952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364181" y="1803275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896424" y="2856964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536599" y="2138668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677478" y="4191327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137131" y="3875600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4941168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029612" y="2132856"/>
            <a:ext cx="3994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138833" y="186087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+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778793" y="285696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+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910100" y="369093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+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114365" y="504888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+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4625546" y="429904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+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880110" y="350626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+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427984" y="2045543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736333" y="3690934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20859" y="2636912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536599" y="3149351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910100" y="5048889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427984" y="3932768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427984" y="1860877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671412" y="4776102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420859" y="4483714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445327" y="2636912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1" name="Podnadpis 2"/>
          <p:cNvSpPr txBox="1">
            <a:spLocks/>
          </p:cNvSpPr>
          <p:nvPr/>
        </p:nvSpPr>
        <p:spPr>
          <a:xfrm>
            <a:off x="710423" y="5920745"/>
            <a:ext cx="8035251" cy="633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/>
              <a:t>Autorem materiálu a všech jeho částí, není-li uvedeno jinak, je Mgr. Marie Nováková, financováno z ESF a státního rozpočtu.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58752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15616" y="550421"/>
            <a:ext cx="5945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Doplň znaménka +, -, ., :, =</a:t>
            </a:r>
            <a:endParaRPr lang="cs-CZ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39343" y="1387058"/>
            <a:ext cx="325602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(15    2)    3  10</a:t>
            </a:r>
          </a:p>
          <a:p>
            <a:r>
              <a:rPr lang="cs-CZ" sz="3200" dirty="0" smtClean="0"/>
              <a:t>(24  27)  49  100</a:t>
            </a:r>
          </a:p>
          <a:p>
            <a:r>
              <a:rPr lang="cs-CZ" sz="3200" dirty="0" smtClean="0"/>
              <a:t>(15    4)   43  17</a:t>
            </a:r>
          </a:p>
          <a:p>
            <a:r>
              <a:rPr lang="cs-CZ" sz="3200" dirty="0" smtClean="0"/>
              <a:t>(23  25)     3  16</a:t>
            </a:r>
          </a:p>
          <a:p>
            <a:r>
              <a:rPr lang="cs-CZ" sz="3200" dirty="0" smtClean="0"/>
              <a:t>( 3   12)   38  74</a:t>
            </a:r>
          </a:p>
          <a:p>
            <a:r>
              <a:rPr lang="cs-CZ" sz="3200" dirty="0" smtClean="0"/>
              <a:t>(23  49)    41  31</a:t>
            </a:r>
          </a:p>
          <a:p>
            <a:r>
              <a:rPr lang="cs-CZ" sz="3200" dirty="0" smtClean="0"/>
              <a:t>(45    2)     6  15</a:t>
            </a:r>
          </a:p>
          <a:p>
            <a:r>
              <a:rPr lang="cs-CZ" sz="3200" dirty="0" smtClean="0"/>
              <a:t>(13    7)     8  99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09935" y="139568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955225" y="2816039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644075" y="1992875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231966" y="2924944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775205" y="4069095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047013" y="4365104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716016" y="3400814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164288" y="1572913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=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004115" y="198046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407053" y="303148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66564" y="388442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517601" y="399577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411986" y="210059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517601" y="1865300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44075" y="3216148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088545" y="1865300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005138" y="4410474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164288" y="3693201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358171" y="2577650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969975" y="2469929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223358" y="3400814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517601" y="4653870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492984" y="1572913"/>
            <a:ext cx="26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764" y="6093296"/>
            <a:ext cx="1914884" cy="675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Podnadpis 2"/>
          <p:cNvSpPr txBox="1">
            <a:spLocks/>
          </p:cNvSpPr>
          <p:nvPr/>
        </p:nvSpPr>
        <p:spPr>
          <a:xfrm>
            <a:off x="641205" y="5604178"/>
            <a:ext cx="4392488" cy="9782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/>
              <a:t>Autorem materiálu a všech jeho částí, není-li uvedeno jinak, je Mgr. Marie Nováková, financováno z ESF a státního rozpočtu.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6906531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48</TotalTime>
  <Words>232</Words>
  <Application>Microsoft Office PowerPoint</Application>
  <PresentationFormat>Předvádění na obrazovce (4:3)</PresentationFormat>
  <Paragraphs>69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Bohatý</vt:lpstr>
      <vt:lpstr>VY_32_INOVACE_05_POČÍTÁNÍ ZPAMĚTI 4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VY_32_INOVACE_08_POČÍTÁNÍ ZPAMĚTI 4</dc:title>
  <dc:creator>ref</dc:creator>
  <cp:lastModifiedBy>ref</cp:lastModifiedBy>
  <cp:revision>7</cp:revision>
  <dcterms:created xsi:type="dcterms:W3CDTF">2012-11-11T17:18:21Z</dcterms:created>
  <dcterms:modified xsi:type="dcterms:W3CDTF">2012-11-12T18:40:55Z</dcterms:modified>
</cp:coreProperties>
</file>