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9" r:id="rId3"/>
    <p:sldId id="261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7T18:17:54.392" idx="1">
    <p:pos x="36" y="80"/>
    <p:text>Žáci přiřazují správný výsledek interaktivním perem.
555 : 5 + 889 = 1000
462 : 2 - 231 = 0
726 : 3 + 258 = 500
850 : 10 : 5 = 17
77 000 : 1 000 : 11 = 7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95119E-3180-40A7-A4B2-A6351E891CDF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BFFB4-EFD4-4CD0-8C9E-CD6E0D25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23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ABFFB4-EFD4-4CD0-8C9E-CD6E0D25929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14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B084C-514B-453F-A3EF-8709A64C366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698E14-72C1-4972-9BED-C49B4579BF1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8"/>
            <a:ext cx="7772400" cy="147002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VY_32_INOVACE_15_POČÍTÁNÍ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693173" y="2780928"/>
            <a:ext cx="5897206" cy="15001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9" y="5013176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0786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užka dolů 6"/>
          <p:cNvSpPr/>
          <p:nvPr/>
        </p:nvSpPr>
        <p:spPr>
          <a:xfrm>
            <a:off x="323528" y="908720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555</a:t>
            </a:r>
            <a:endParaRPr lang="cs-CZ" dirty="0"/>
          </a:p>
        </p:txBody>
      </p:sp>
      <p:sp>
        <p:nvSpPr>
          <p:cNvPr id="8" name="Stužka dolů 7"/>
          <p:cNvSpPr/>
          <p:nvPr/>
        </p:nvSpPr>
        <p:spPr>
          <a:xfrm>
            <a:off x="299089" y="1930361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462</a:t>
            </a:r>
            <a:endParaRPr lang="cs-CZ" dirty="0"/>
          </a:p>
        </p:txBody>
      </p:sp>
      <p:sp>
        <p:nvSpPr>
          <p:cNvPr id="9" name="Stužka dolů 8"/>
          <p:cNvSpPr/>
          <p:nvPr/>
        </p:nvSpPr>
        <p:spPr>
          <a:xfrm>
            <a:off x="323528" y="2898406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726</a:t>
            </a:r>
            <a:endParaRPr lang="cs-CZ" dirty="0"/>
          </a:p>
        </p:txBody>
      </p:sp>
      <p:sp>
        <p:nvSpPr>
          <p:cNvPr id="10" name="Stužka dolů 9"/>
          <p:cNvSpPr/>
          <p:nvPr/>
        </p:nvSpPr>
        <p:spPr>
          <a:xfrm>
            <a:off x="323528" y="3861048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850</a:t>
            </a:r>
            <a:endParaRPr lang="cs-CZ" dirty="0"/>
          </a:p>
        </p:txBody>
      </p:sp>
      <p:sp>
        <p:nvSpPr>
          <p:cNvPr id="11" name="Stužka dolů 10"/>
          <p:cNvSpPr/>
          <p:nvPr/>
        </p:nvSpPr>
        <p:spPr>
          <a:xfrm>
            <a:off x="323528" y="4797152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77000</a:t>
            </a:r>
            <a:endParaRPr lang="cs-CZ" dirty="0"/>
          </a:p>
        </p:txBody>
      </p:sp>
      <p:sp>
        <p:nvSpPr>
          <p:cNvPr id="13" name="Popisek se šipkou doleva 12"/>
          <p:cNvSpPr/>
          <p:nvPr/>
        </p:nvSpPr>
        <p:spPr>
          <a:xfrm>
            <a:off x="5796136" y="757844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2" name="Popisek se šipkou doleva 11"/>
          <p:cNvSpPr/>
          <p:nvPr/>
        </p:nvSpPr>
        <p:spPr>
          <a:xfrm>
            <a:off x="5808387" y="1668088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" name="Popisek se šipkou doleva 13"/>
          <p:cNvSpPr/>
          <p:nvPr/>
        </p:nvSpPr>
        <p:spPr>
          <a:xfrm>
            <a:off x="5831757" y="2599176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Popisek se šipkou doleva 14"/>
          <p:cNvSpPr/>
          <p:nvPr/>
        </p:nvSpPr>
        <p:spPr>
          <a:xfrm>
            <a:off x="5831757" y="3559296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1 000</a:t>
            </a:r>
            <a:endParaRPr lang="cs-CZ" dirty="0"/>
          </a:p>
        </p:txBody>
      </p:sp>
      <p:sp>
        <p:nvSpPr>
          <p:cNvPr id="16" name="Popisek se šipkou doleva 15"/>
          <p:cNvSpPr/>
          <p:nvPr/>
        </p:nvSpPr>
        <p:spPr>
          <a:xfrm>
            <a:off x="5808387" y="4552773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89227" y="90872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1" y="908720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+889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9983" y="193036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6044" y="1940622"/>
            <a:ext cx="693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- 231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80414" y="2898406"/>
            <a:ext cx="594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32851" y="2898406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+ 258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89227" y="3861048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55976" y="396600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80414" y="4797152"/>
            <a:ext cx="831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1000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61879" y="4801077"/>
            <a:ext cx="565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11</a:t>
            </a:r>
            <a:endParaRPr lang="cs-CZ" dirty="0"/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4674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012" y="6093296"/>
            <a:ext cx="192087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tužka dolů 4"/>
          <p:cNvSpPr/>
          <p:nvPr/>
        </p:nvSpPr>
        <p:spPr>
          <a:xfrm>
            <a:off x="325478" y="1250712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720</a:t>
            </a:r>
            <a:endParaRPr lang="cs-CZ" dirty="0"/>
          </a:p>
        </p:txBody>
      </p:sp>
      <p:sp>
        <p:nvSpPr>
          <p:cNvPr id="6" name="Stužka dolů 5"/>
          <p:cNvSpPr/>
          <p:nvPr/>
        </p:nvSpPr>
        <p:spPr>
          <a:xfrm>
            <a:off x="323528" y="2276872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630</a:t>
            </a:r>
            <a:endParaRPr lang="cs-CZ" dirty="0"/>
          </a:p>
        </p:txBody>
      </p:sp>
      <p:sp>
        <p:nvSpPr>
          <p:cNvPr id="7" name="Stužka dolů 6"/>
          <p:cNvSpPr/>
          <p:nvPr/>
        </p:nvSpPr>
        <p:spPr>
          <a:xfrm>
            <a:off x="323528" y="3284984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810</a:t>
            </a:r>
            <a:endParaRPr lang="cs-CZ" dirty="0"/>
          </a:p>
        </p:txBody>
      </p:sp>
      <p:sp>
        <p:nvSpPr>
          <p:cNvPr id="8" name="Stužka dolů 7"/>
          <p:cNvSpPr/>
          <p:nvPr/>
        </p:nvSpPr>
        <p:spPr>
          <a:xfrm>
            <a:off x="320799" y="4365104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9" name="Stužka dolů 8"/>
          <p:cNvSpPr/>
          <p:nvPr/>
        </p:nvSpPr>
        <p:spPr>
          <a:xfrm>
            <a:off x="323528" y="5479214"/>
            <a:ext cx="5195784" cy="612648"/>
          </a:xfrm>
          <a:prstGeom prst="ribbon">
            <a:avLst>
              <a:gd name="adj1" fmla="val 29736"/>
              <a:gd name="adj2" fmla="val 32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360</a:t>
            </a:r>
            <a:endParaRPr lang="cs-CZ" dirty="0"/>
          </a:p>
        </p:txBody>
      </p:sp>
      <p:sp>
        <p:nvSpPr>
          <p:cNvPr id="10" name="Popisek se šipkou doleva 9"/>
          <p:cNvSpPr/>
          <p:nvPr/>
        </p:nvSpPr>
        <p:spPr>
          <a:xfrm>
            <a:off x="6181811" y="1099836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1" name="Popisek se šipkou doleva 10"/>
          <p:cNvSpPr/>
          <p:nvPr/>
        </p:nvSpPr>
        <p:spPr>
          <a:xfrm>
            <a:off x="6163911" y="2091716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2" name="Popisek se šipkou doleva 11"/>
          <p:cNvSpPr/>
          <p:nvPr/>
        </p:nvSpPr>
        <p:spPr>
          <a:xfrm>
            <a:off x="6181811" y="3134108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1 000</a:t>
            </a:r>
            <a:endParaRPr lang="cs-CZ" dirty="0"/>
          </a:p>
        </p:txBody>
      </p:sp>
      <p:sp>
        <p:nvSpPr>
          <p:cNvPr id="13" name="Popisek se šipkou doleva 12"/>
          <p:cNvSpPr/>
          <p:nvPr/>
        </p:nvSpPr>
        <p:spPr>
          <a:xfrm>
            <a:off x="6238591" y="4108886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8 100</a:t>
            </a:r>
            <a:endParaRPr lang="cs-CZ"/>
          </a:p>
        </p:txBody>
      </p:sp>
      <p:sp>
        <p:nvSpPr>
          <p:cNvPr id="14" name="Popisek se šipkou doleva 13"/>
          <p:cNvSpPr/>
          <p:nvPr/>
        </p:nvSpPr>
        <p:spPr>
          <a:xfrm>
            <a:off x="6238591" y="5068814"/>
            <a:ext cx="2304256" cy="914400"/>
          </a:xfrm>
          <a:prstGeom prst="leftArrowCallout">
            <a:avLst>
              <a:gd name="adj1" fmla="val 38555"/>
              <a:gd name="adj2" fmla="val 27410"/>
              <a:gd name="adj3" fmla="val 85241"/>
              <a:gd name="adj4" fmla="val 520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9 000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03648" y="133311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1345431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+ 920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4862" y="2276872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34661" y="2405493"/>
            <a:ext cx="696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100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07467" y="328638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90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33091" y="3286388"/>
            <a:ext cx="636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+ 91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03648" y="4381420"/>
            <a:ext cx="943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50279" y="4407590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+ 360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96013" y="5485457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56076" y="5504973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90</a:t>
            </a:r>
            <a:endParaRPr lang="cs-CZ" dirty="0"/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8092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56</TotalTime>
  <Words>140</Words>
  <Application>Microsoft Office PowerPoint</Application>
  <PresentationFormat>Předvádění na obrazovce (4:3)</PresentationFormat>
  <Paragraphs>45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LuckyTie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9</cp:revision>
  <dcterms:created xsi:type="dcterms:W3CDTF">2012-06-02T21:39:20Z</dcterms:created>
  <dcterms:modified xsi:type="dcterms:W3CDTF">2012-11-12T19:00:54Z</dcterms:modified>
</cp:coreProperties>
</file>