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comment2.xml" ContentType="application/vnd.openxmlformats-officedocument.presentationml.comment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omments/comment3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53" autoAdjust="0"/>
    <p:restoredTop sz="94660"/>
  </p:normalViewPr>
  <p:slideViewPr>
    <p:cSldViewPr>
      <p:cViewPr>
        <p:scale>
          <a:sx n="66" d="100"/>
          <a:sy n="66" d="100"/>
        </p:scale>
        <p:origin x="-160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08T15:16:53.060" idx="1">
    <p:pos x="83" y="92"/>
    <p:text>Žáci přiřazují správný výsledek.
4 . 90 . 100 : 6 000 . 300 : 100 . 5 + 470 : 8 + 1770
: 2 = 920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08T18:43:01.454" idx="2">
    <p:pos x="110" y="19"/>
    <p:text>Žáci přiřazují výsledek interaktivním perem.
9 . 90 + 90 : 3 . 50 + 5 000 : 4 000 + 995 . 1 000 : 
1 000 000 =1</p:tex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11-08T18:46:10.947" idx="3">
    <p:pos x="193" y="184"/>
    <p:text>Žáci přiřazují interaktivním perem správný výsledek.
(520 - 170) : 7 . 90 + (5 . 100) .9 : 1000 + (67 - 58) : 9 =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512EF1-8DF9-4BAA-B7B0-0068F7C5EC37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F59ECF-D0E6-4FCA-8E90-205C796B3C38}">
      <dgm:prSet phldrT="[Text]"/>
      <dgm:spPr/>
      <dgm:t>
        <a:bodyPr/>
        <a:lstStyle/>
        <a:p>
          <a:r>
            <a:rPr lang="cs-CZ" dirty="0" smtClean="0"/>
            <a:t>4 . 90</a:t>
          </a:r>
          <a:endParaRPr lang="cs-CZ" dirty="0"/>
        </a:p>
      </dgm:t>
    </dgm:pt>
    <dgm:pt modelId="{C32F696C-3493-4DC8-A0E7-BBF67494C2BA}" type="parTrans" cxnId="{E2879B56-2AE8-4AFD-8A27-2E5438E9E304}">
      <dgm:prSet/>
      <dgm:spPr/>
      <dgm:t>
        <a:bodyPr/>
        <a:lstStyle/>
        <a:p>
          <a:endParaRPr lang="cs-CZ"/>
        </a:p>
      </dgm:t>
    </dgm:pt>
    <dgm:pt modelId="{8757D0B7-B42D-4AF5-95C4-BFDC67E11491}" type="sibTrans" cxnId="{E2879B56-2AE8-4AFD-8A27-2E5438E9E304}">
      <dgm:prSet/>
      <dgm:spPr/>
      <dgm:t>
        <a:bodyPr/>
        <a:lstStyle/>
        <a:p>
          <a:endParaRPr lang="cs-CZ"/>
        </a:p>
      </dgm:t>
    </dgm:pt>
    <dgm:pt modelId="{4EC06F94-FAE0-4A0D-BF0A-304F6DA9303F}">
      <dgm:prSet phldrT="[Text]"/>
      <dgm:spPr/>
      <dgm:t>
        <a:bodyPr/>
        <a:lstStyle/>
        <a:p>
          <a:r>
            <a:rPr lang="cs-CZ" dirty="0" smtClean="0"/>
            <a:t>.100</a:t>
          </a:r>
          <a:endParaRPr lang="cs-CZ" dirty="0"/>
        </a:p>
      </dgm:t>
    </dgm:pt>
    <dgm:pt modelId="{AAE36F8A-072B-4A34-8174-7EAB4EA03C18}" type="parTrans" cxnId="{D08C37A7-9FE1-46E2-AE8E-2FA05B58E34E}">
      <dgm:prSet/>
      <dgm:spPr/>
      <dgm:t>
        <a:bodyPr/>
        <a:lstStyle/>
        <a:p>
          <a:endParaRPr lang="cs-CZ"/>
        </a:p>
      </dgm:t>
    </dgm:pt>
    <dgm:pt modelId="{CC70E3CB-7E0C-4BE8-A1CA-17DBDE3EE9A1}" type="sibTrans" cxnId="{D08C37A7-9FE1-46E2-AE8E-2FA05B58E34E}">
      <dgm:prSet/>
      <dgm:spPr/>
      <dgm:t>
        <a:bodyPr/>
        <a:lstStyle/>
        <a:p>
          <a:endParaRPr lang="cs-CZ"/>
        </a:p>
      </dgm:t>
    </dgm:pt>
    <dgm:pt modelId="{6EF09269-7D55-4017-8ED5-6805E945D196}">
      <dgm:prSet phldrT="[Text]"/>
      <dgm:spPr/>
      <dgm:t>
        <a:bodyPr/>
        <a:lstStyle/>
        <a:p>
          <a:r>
            <a:rPr lang="cs-CZ" dirty="0" smtClean="0"/>
            <a:t>: 6 000</a:t>
          </a:r>
          <a:endParaRPr lang="cs-CZ" dirty="0"/>
        </a:p>
      </dgm:t>
    </dgm:pt>
    <dgm:pt modelId="{949DFED4-AD18-4242-93F8-7E4D26253529}" type="parTrans" cxnId="{0C28F810-E235-44AC-92ED-C1F4784EB314}">
      <dgm:prSet/>
      <dgm:spPr/>
      <dgm:t>
        <a:bodyPr/>
        <a:lstStyle/>
        <a:p>
          <a:endParaRPr lang="cs-CZ"/>
        </a:p>
      </dgm:t>
    </dgm:pt>
    <dgm:pt modelId="{B09AACEB-3DC2-492A-BEB8-976400CAD258}" type="sibTrans" cxnId="{0C28F810-E235-44AC-92ED-C1F4784EB314}">
      <dgm:prSet/>
      <dgm:spPr/>
      <dgm:t>
        <a:bodyPr/>
        <a:lstStyle/>
        <a:p>
          <a:endParaRPr lang="cs-CZ"/>
        </a:p>
      </dgm:t>
    </dgm:pt>
    <dgm:pt modelId="{54661452-E325-48B0-8A42-F408A9B05F9E}">
      <dgm:prSet phldrT="[Text]"/>
      <dgm:spPr/>
      <dgm:t>
        <a:bodyPr/>
        <a:lstStyle/>
        <a:p>
          <a:r>
            <a:rPr lang="cs-CZ" dirty="0" smtClean="0"/>
            <a:t>. 300</a:t>
          </a:r>
          <a:endParaRPr lang="cs-CZ" dirty="0"/>
        </a:p>
      </dgm:t>
    </dgm:pt>
    <dgm:pt modelId="{6E531115-F479-468C-A84A-4AE59D95CFFC}" type="parTrans" cxnId="{129C6077-B745-452C-8271-01B57522445C}">
      <dgm:prSet/>
      <dgm:spPr/>
      <dgm:t>
        <a:bodyPr/>
        <a:lstStyle/>
        <a:p>
          <a:endParaRPr lang="cs-CZ"/>
        </a:p>
      </dgm:t>
    </dgm:pt>
    <dgm:pt modelId="{5375EDDC-EF40-49DA-931E-D75EF6953804}" type="sibTrans" cxnId="{129C6077-B745-452C-8271-01B57522445C}">
      <dgm:prSet/>
      <dgm:spPr/>
      <dgm:t>
        <a:bodyPr/>
        <a:lstStyle/>
        <a:p>
          <a:endParaRPr lang="cs-CZ"/>
        </a:p>
      </dgm:t>
    </dgm:pt>
    <dgm:pt modelId="{7CE8B162-417C-4E40-BA12-26815855203E}">
      <dgm:prSet phldrT="[Text]"/>
      <dgm:spPr/>
      <dgm:t>
        <a:bodyPr/>
        <a:lstStyle/>
        <a:p>
          <a:r>
            <a:rPr lang="cs-CZ" dirty="0" smtClean="0"/>
            <a:t>: 100</a:t>
          </a:r>
          <a:endParaRPr lang="cs-CZ" dirty="0"/>
        </a:p>
      </dgm:t>
    </dgm:pt>
    <dgm:pt modelId="{865E17D5-C766-4614-BE49-C2BFD41F51DA}" type="parTrans" cxnId="{B75AE3E7-D6A8-45DC-8413-9C15BF313BAE}">
      <dgm:prSet/>
      <dgm:spPr/>
      <dgm:t>
        <a:bodyPr/>
        <a:lstStyle/>
        <a:p>
          <a:endParaRPr lang="cs-CZ"/>
        </a:p>
      </dgm:t>
    </dgm:pt>
    <dgm:pt modelId="{EF48DAFB-0790-4263-90BC-C0EBFE8E04E6}" type="sibTrans" cxnId="{B75AE3E7-D6A8-45DC-8413-9C15BF313BAE}">
      <dgm:prSet/>
      <dgm:spPr/>
      <dgm:t>
        <a:bodyPr/>
        <a:lstStyle/>
        <a:p>
          <a:endParaRPr lang="cs-CZ"/>
        </a:p>
      </dgm:t>
    </dgm:pt>
    <dgm:pt modelId="{2B2D58B4-19AC-417D-BD59-0B9DBC65F55E}">
      <dgm:prSet phldrT="[Text]"/>
      <dgm:spPr/>
      <dgm:t>
        <a:bodyPr/>
        <a:lstStyle/>
        <a:p>
          <a:r>
            <a:rPr lang="cs-CZ" dirty="0" smtClean="0"/>
            <a:t>. 5</a:t>
          </a:r>
          <a:endParaRPr lang="cs-CZ" dirty="0"/>
        </a:p>
      </dgm:t>
    </dgm:pt>
    <dgm:pt modelId="{38C089A9-A3CB-4EE8-823A-D2CD0FB5E1C1}" type="parTrans" cxnId="{250FA301-69BB-414A-BA97-C1377F91AF4D}">
      <dgm:prSet/>
      <dgm:spPr/>
      <dgm:t>
        <a:bodyPr/>
        <a:lstStyle/>
        <a:p>
          <a:endParaRPr lang="cs-CZ"/>
        </a:p>
      </dgm:t>
    </dgm:pt>
    <dgm:pt modelId="{D4E94855-FB4C-4FEA-BD2D-04C5EA8E90BF}" type="sibTrans" cxnId="{250FA301-69BB-414A-BA97-C1377F91AF4D}">
      <dgm:prSet/>
      <dgm:spPr/>
      <dgm:t>
        <a:bodyPr/>
        <a:lstStyle/>
        <a:p>
          <a:endParaRPr lang="cs-CZ"/>
        </a:p>
      </dgm:t>
    </dgm:pt>
    <dgm:pt modelId="{A113D986-4BF9-4B47-BA1C-6B858C7BE49B}">
      <dgm:prSet phldrT="[Text]"/>
      <dgm:spPr/>
      <dgm:t>
        <a:bodyPr/>
        <a:lstStyle/>
        <a:p>
          <a:r>
            <a:rPr lang="cs-CZ" dirty="0" smtClean="0"/>
            <a:t>+ 470</a:t>
          </a:r>
          <a:endParaRPr lang="cs-CZ" dirty="0"/>
        </a:p>
      </dgm:t>
    </dgm:pt>
    <dgm:pt modelId="{F26B0920-3288-4C2D-9226-6CC6503A4305}" type="parTrans" cxnId="{1D24D166-D235-4C25-8A67-DECC648572F2}">
      <dgm:prSet/>
      <dgm:spPr/>
      <dgm:t>
        <a:bodyPr/>
        <a:lstStyle/>
        <a:p>
          <a:endParaRPr lang="cs-CZ"/>
        </a:p>
      </dgm:t>
    </dgm:pt>
    <dgm:pt modelId="{45837502-E5FE-4A20-9DF6-AEC7DA34A204}" type="sibTrans" cxnId="{1D24D166-D235-4C25-8A67-DECC648572F2}">
      <dgm:prSet/>
      <dgm:spPr/>
      <dgm:t>
        <a:bodyPr/>
        <a:lstStyle/>
        <a:p>
          <a:endParaRPr lang="cs-CZ"/>
        </a:p>
      </dgm:t>
    </dgm:pt>
    <dgm:pt modelId="{AA4917A2-F651-433B-9754-532DBB2E4035}">
      <dgm:prSet phldrT="[Text]"/>
      <dgm:spPr/>
      <dgm:t>
        <a:bodyPr/>
        <a:lstStyle/>
        <a:p>
          <a:r>
            <a:rPr lang="cs-CZ" dirty="0" smtClean="0"/>
            <a:t>: 8</a:t>
          </a:r>
          <a:endParaRPr lang="cs-CZ" dirty="0"/>
        </a:p>
      </dgm:t>
    </dgm:pt>
    <dgm:pt modelId="{A49CECB0-E7AD-4581-BA4E-AE0BFE61BD8D}" type="parTrans" cxnId="{1DACED04-93FB-4980-B1F6-A22ACBFAC816}">
      <dgm:prSet/>
      <dgm:spPr/>
      <dgm:t>
        <a:bodyPr/>
        <a:lstStyle/>
        <a:p>
          <a:endParaRPr lang="cs-CZ"/>
        </a:p>
      </dgm:t>
    </dgm:pt>
    <dgm:pt modelId="{5299E28C-3621-47E6-91F6-7E9D18ADEC2A}" type="sibTrans" cxnId="{1DACED04-93FB-4980-B1F6-A22ACBFAC816}">
      <dgm:prSet/>
      <dgm:spPr/>
      <dgm:t>
        <a:bodyPr/>
        <a:lstStyle/>
        <a:p>
          <a:endParaRPr lang="cs-CZ"/>
        </a:p>
      </dgm:t>
    </dgm:pt>
    <dgm:pt modelId="{2269D445-A473-46EA-BC27-36408D072C7C}">
      <dgm:prSet phldrT="[Text]"/>
      <dgm:spPr/>
      <dgm:t>
        <a:bodyPr/>
        <a:lstStyle/>
        <a:p>
          <a:r>
            <a:rPr lang="cs-CZ" dirty="0" smtClean="0"/>
            <a:t>+1770</a:t>
          </a:r>
          <a:endParaRPr lang="cs-CZ" dirty="0"/>
        </a:p>
      </dgm:t>
    </dgm:pt>
    <dgm:pt modelId="{9CC3B426-8B50-4770-A3FD-81A2F775FCAE}" type="parTrans" cxnId="{D5C054EC-4D6E-44F1-A6F6-7D900F7AC625}">
      <dgm:prSet/>
      <dgm:spPr/>
      <dgm:t>
        <a:bodyPr/>
        <a:lstStyle/>
        <a:p>
          <a:endParaRPr lang="cs-CZ"/>
        </a:p>
      </dgm:t>
    </dgm:pt>
    <dgm:pt modelId="{FE6A933B-170A-4E44-9F07-29D51C595783}" type="sibTrans" cxnId="{D5C054EC-4D6E-44F1-A6F6-7D900F7AC625}">
      <dgm:prSet/>
      <dgm:spPr/>
      <dgm:t>
        <a:bodyPr/>
        <a:lstStyle/>
        <a:p>
          <a:endParaRPr lang="cs-CZ"/>
        </a:p>
      </dgm:t>
    </dgm:pt>
    <dgm:pt modelId="{88B892C4-CE7E-418B-B3CB-7D6ECB9F94E6}">
      <dgm:prSet phldrT="[Text]"/>
      <dgm:spPr/>
      <dgm:t>
        <a:bodyPr/>
        <a:lstStyle/>
        <a:p>
          <a:r>
            <a:rPr lang="cs-CZ" dirty="0" smtClean="0"/>
            <a:t>: 2</a:t>
          </a:r>
          <a:endParaRPr lang="cs-CZ" dirty="0"/>
        </a:p>
      </dgm:t>
    </dgm:pt>
    <dgm:pt modelId="{20092D7B-40F3-4043-BDFB-BF1312CA6309}" type="parTrans" cxnId="{2E2354FB-0DE6-46EB-873A-3247AA7BDA73}">
      <dgm:prSet/>
      <dgm:spPr/>
      <dgm:t>
        <a:bodyPr/>
        <a:lstStyle/>
        <a:p>
          <a:endParaRPr lang="cs-CZ"/>
        </a:p>
      </dgm:t>
    </dgm:pt>
    <dgm:pt modelId="{DAF578CF-E520-4DE7-A734-78F69EB4CF8E}" type="sibTrans" cxnId="{2E2354FB-0DE6-46EB-873A-3247AA7BDA73}">
      <dgm:prSet/>
      <dgm:spPr/>
      <dgm:t>
        <a:bodyPr/>
        <a:lstStyle/>
        <a:p>
          <a:endParaRPr lang="cs-CZ"/>
        </a:p>
      </dgm:t>
    </dgm:pt>
    <dgm:pt modelId="{40F1A903-DC4E-48F0-902C-4133F29DFB93}">
      <dgm:prSet phldrT="[Text]"/>
      <dgm:spPr/>
      <dgm:t>
        <a:bodyPr/>
        <a:lstStyle/>
        <a:p>
          <a:r>
            <a:rPr lang="cs-CZ" dirty="0" smtClean="0"/>
            <a:t>výsledek</a:t>
          </a:r>
          <a:endParaRPr lang="cs-CZ" dirty="0"/>
        </a:p>
      </dgm:t>
    </dgm:pt>
    <dgm:pt modelId="{C6FD13C5-104D-4C28-AE2F-6D09F74BD7B9}" type="parTrans" cxnId="{9A79FBEE-C75D-429C-9A89-A655D82C1AAB}">
      <dgm:prSet/>
      <dgm:spPr/>
      <dgm:t>
        <a:bodyPr/>
        <a:lstStyle/>
        <a:p>
          <a:endParaRPr lang="cs-CZ"/>
        </a:p>
      </dgm:t>
    </dgm:pt>
    <dgm:pt modelId="{DD5C64FF-DD7C-4513-9A6B-E07487E625D0}" type="sibTrans" cxnId="{9A79FBEE-C75D-429C-9A89-A655D82C1AAB}">
      <dgm:prSet/>
      <dgm:spPr/>
      <dgm:t>
        <a:bodyPr/>
        <a:lstStyle/>
        <a:p>
          <a:endParaRPr lang="cs-CZ"/>
        </a:p>
      </dgm:t>
    </dgm:pt>
    <dgm:pt modelId="{733F32B1-D76B-4690-8143-011207B9B7AD}" type="pres">
      <dgm:prSet presAssocID="{BC512EF1-8DF9-4BAA-B7B0-0068F7C5EC37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2741091D-6060-4FC7-B679-163D5B480E84}" type="pres">
      <dgm:prSet presAssocID="{76F59ECF-D0E6-4FCA-8E90-205C796B3C38}" presName="firstNode" presStyleLbl="node1" presStyleIdx="0" presStyleCnt="11" custLinFactNeighborX="-14138" custLinFactNeighborY="-1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C179E1-8B2E-4E7B-9DEF-034FFEE3FE68}" type="pres">
      <dgm:prSet presAssocID="{8757D0B7-B42D-4AF5-95C4-BFDC67E11491}" presName="sibTrans" presStyleLbl="sibTrans2D1" presStyleIdx="0" presStyleCnt="10"/>
      <dgm:spPr/>
      <dgm:t>
        <a:bodyPr/>
        <a:lstStyle/>
        <a:p>
          <a:endParaRPr lang="cs-CZ"/>
        </a:p>
      </dgm:t>
    </dgm:pt>
    <dgm:pt modelId="{5526E8B3-8997-4D24-9647-E990BF2522E9}" type="pres">
      <dgm:prSet presAssocID="{4EC06F94-FAE0-4A0D-BF0A-304F6DA9303F}" presName="middleNode" presStyleCnt="0"/>
      <dgm:spPr/>
    </dgm:pt>
    <dgm:pt modelId="{E2ADEC3A-8530-4844-B04F-ED561D24B281}" type="pres">
      <dgm:prSet presAssocID="{4EC06F94-FAE0-4A0D-BF0A-304F6DA9303F}" presName="padding" presStyleLbl="node1" presStyleIdx="0" presStyleCnt="11"/>
      <dgm:spPr/>
    </dgm:pt>
    <dgm:pt modelId="{6A29D39B-AF51-4316-AE05-92C9812155CA}" type="pres">
      <dgm:prSet presAssocID="{4EC06F94-FAE0-4A0D-BF0A-304F6DA9303F}" presName="shape" presStyleLbl="node1" presStyleIdx="1" presStyleCnt="11" custLinFactX="-41447" custLinFactNeighborX="-100000" custLinFactNeighborY="66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0AA338-3F9C-4A8F-8BB4-BAC016A2BD40}" type="pres">
      <dgm:prSet presAssocID="{CC70E3CB-7E0C-4BE8-A1CA-17DBDE3EE9A1}" presName="sibTrans" presStyleLbl="sibTrans2D1" presStyleIdx="1" presStyleCnt="10"/>
      <dgm:spPr/>
      <dgm:t>
        <a:bodyPr/>
        <a:lstStyle/>
        <a:p>
          <a:endParaRPr lang="cs-CZ"/>
        </a:p>
      </dgm:t>
    </dgm:pt>
    <dgm:pt modelId="{97D26160-7F80-473C-B0CA-4700BCE30056}" type="pres">
      <dgm:prSet presAssocID="{6EF09269-7D55-4017-8ED5-6805E945D196}" presName="middleNode" presStyleCnt="0"/>
      <dgm:spPr/>
    </dgm:pt>
    <dgm:pt modelId="{7BC0F614-F4EE-42C5-9AD0-4326F7691ECF}" type="pres">
      <dgm:prSet presAssocID="{6EF09269-7D55-4017-8ED5-6805E945D196}" presName="padding" presStyleLbl="node1" presStyleIdx="1" presStyleCnt="11"/>
      <dgm:spPr/>
    </dgm:pt>
    <dgm:pt modelId="{04D7E95E-3521-4FA0-840B-CE5BF8CEE758}" type="pres">
      <dgm:prSet presAssocID="{6EF09269-7D55-4017-8ED5-6805E945D196}" presName="shape" presStyleLbl="node1" presStyleIdx="2" presStyleCnt="11" custLinFactX="-50120" custLinFactNeighborX="-100000" custLinFactNeighborY="124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AC0D9F-2C93-4223-821C-F8D21BADF203}" type="pres">
      <dgm:prSet presAssocID="{B09AACEB-3DC2-492A-BEB8-976400CAD258}" presName="sibTrans" presStyleLbl="sibTrans2D1" presStyleIdx="2" presStyleCnt="10"/>
      <dgm:spPr/>
      <dgm:t>
        <a:bodyPr/>
        <a:lstStyle/>
        <a:p>
          <a:endParaRPr lang="cs-CZ"/>
        </a:p>
      </dgm:t>
    </dgm:pt>
    <dgm:pt modelId="{33CA445B-19BF-48EF-8ACE-7F50B9B3496A}" type="pres">
      <dgm:prSet presAssocID="{54661452-E325-48B0-8A42-F408A9B05F9E}" presName="middleNode" presStyleCnt="0"/>
      <dgm:spPr/>
    </dgm:pt>
    <dgm:pt modelId="{8FFB8FE0-9150-453A-AFE8-A180F167CB97}" type="pres">
      <dgm:prSet presAssocID="{54661452-E325-48B0-8A42-F408A9B05F9E}" presName="padding" presStyleLbl="node1" presStyleIdx="2" presStyleCnt="11"/>
      <dgm:spPr/>
    </dgm:pt>
    <dgm:pt modelId="{2D81B08E-9679-4DB1-A032-F46A1C3B409F}" type="pres">
      <dgm:prSet presAssocID="{54661452-E325-48B0-8A42-F408A9B05F9E}" presName="shape" presStyleLbl="node1" presStyleIdx="3" presStyleCnt="11" custLinFactX="-49493" custLinFactNeighborX="-100000" custLinFactNeighborY="124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EF2150-B655-41CF-A87B-01C4FF464F75}" type="pres">
      <dgm:prSet presAssocID="{5375EDDC-EF40-49DA-931E-D75EF6953804}" presName="sibTrans" presStyleLbl="sibTrans2D1" presStyleIdx="3" presStyleCnt="10"/>
      <dgm:spPr/>
      <dgm:t>
        <a:bodyPr/>
        <a:lstStyle/>
        <a:p>
          <a:endParaRPr lang="cs-CZ"/>
        </a:p>
      </dgm:t>
    </dgm:pt>
    <dgm:pt modelId="{4AF4FBBB-19C8-42AE-B6BE-DD8448D33173}" type="pres">
      <dgm:prSet presAssocID="{7CE8B162-417C-4E40-BA12-26815855203E}" presName="middleNode" presStyleCnt="0"/>
      <dgm:spPr/>
    </dgm:pt>
    <dgm:pt modelId="{EB2E73B6-342A-442E-BA31-D2F147EB7993}" type="pres">
      <dgm:prSet presAssocID="{7CE8B162-417C-4E40-BA12-26815855203E}" presName="padding" presStyleLbl="node1" presStyleIdx="3" presStyleCnt="11"/>
      <dgm:spPr/>
    </dgm:pt>
    <dgm:pt modelId="{2E676E9D-4C64-454B-8DDF-99C84DCEDFAA}" type="pres">
      <dgm:prSet presAssocID="{7CE8B162-417C-4E40-BA12-26815855203E}" presName="shape" presStyleLbl="node1" presStyleIdx="4" presStyleCnt="11" custLinFactX="-58167" custLinFactNeighborX="-100000" custLinFactNeighborY="-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58AFF9-E7C5-4665-92EB-17D2F281AC85}" type="pres">
      <dgm:prSet presAssocID="{EF48DAFB-0790-4263-90BC-C0EBFE8E04E6}" presName="sibTrans" presStyleLbl="sibTrans2D1" presStyleIdx="4" presStyleCnt="10"/>
      <dgm:spPr/>
      <dgm:t>
        <a:bodyPr/>
        <a:lstStyle/>
        <a:p>
          <a:endParaRPr lang="cs-CZ"/>
        </a:p>
      </dgm:t>
    </dgm:pt>
    <dgm:pt modelId="{765E8661-B794-4148-9DA2-29E97E8083D4}" type="pres">
      <dgm:prSet presAssocID="{2B2D58B4-19AC-417D-BD59-0B9DBC65F55E}" presName="middleNode" presStyleCnt="0"/>
      <dgm:spPr/>
    </dgm:pt>
    <dgm:pt modelId="{CA2A33E7-69A8-4054-AE95-9B6421518D86}" type="pres">
      <dgm:prSet presAssocID="{2B2D58B4-19AC-417D-BD59-0B9DBC65F55E}" presName="padding" presStyleLbl="node1" presStyleIdx="4" presStyleCnt="11"/>
      <dgm:spPr/>
    </dgm:pt>
    <dgm:pt modelId="{4D5E1802-7D9E-419F-BA5D-E6776DECAF1E}" type="pres">
      <dgm:prSet presAssocID="{2B2D58B4-19AC-417D-BD59-0B9DBC65F55E}" presName="shape" presStyleLbl="node1" presStyleIdx="5" presStyleCnt="11" custLinFactNeighborX="-97574" custLinFactNeighborY="-33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52FA60-4B4E-4FE5-9560-1DA57D84004D}" type="pres">
      <dgm:prSet presAssocID="{D4E94855-FB4C-4FEA-BD2D-04C5EA8E90BF}" presName="sibTrans" presStyleLbl="sibTrans2D1" presStyleIdx="5" presStyleCnt="10"/>
      <dgm:spPr/>
      <dgm:t>
        <a:bodyPr/>
        <a:lstStyle/>
        <a:p>
          <a:endParaRPr lang="cs-CZ"/>
        </a:p>
      </dgm:t>
    </dgm:pt>
    <dgm:pt modelId="{035DB3D0-FFF1-4868-9A84-D740A4588200}" type="pres">
      <dgm:prSet presAssocID="{A113D986-4BF9-4B47-BA1C-6B858C7BE49B}" presName="middleNode" presStyleCnt="0"/>
      <dgm:spPr/>
    </dgm:pt>
    <dgm:pt modelId="{082D71F9-CA69-4DD0-9B36-1B13155075A3}" type="pres">
      <dgm:prSet presAssocID="{A113D986-4BF9-4B47-BA1C-6B858C7BE49B}" presName="padding" presStyleLbl="node1" presStyleIdx="5" presStyleCnt="11"/>
      <dgm:spPr/>
    </dgm:pt>
    <dgm:pt modelId="{62C4210B-D268-4FAB-9F27-4C8E19C1675C}" type="pres">
      <dgm:prSet presAssocID="{A113D986-4BF9-4B47-BA1C-6B858C7BE49B}" presName="shape" presStyleLbl="node1" presStyleIdx="6" presStyleCnt="11" custLinFactX="-58540" custLinFactNeighborX="-100000" custLinFactNeighborY="-251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A14C7C-992F-45DF-A666-73605DBFE9B8}" type="pres">
      <dgm:prSet presAssocID="{45837502-E5FE-4A20-9DF6-AEC7DA34A204}" presName="sibTrans" presStyleLbl="sibTrans2D1" presStyleIdx="6" presStyleCnt="10"/>
      <dgm:spPr/>
      <dgm:t>
        <a:bodyPr/>
        <a:lstStyle/>
        <a:p>
          <a:endParaRPr lang="cs-CZ"/>
        </a:p>
      </dgm:t>
    </dgm:pt>
    <dgm:pt modelId="{F6662831-0B82-41B8-A65C-784A3A3D70E0}" type="pres">
      <dgm:prSet presAssocID="{AA4917A2-F651-433B-9754-532DBB2E4035}" presName="middleNode" presStyleCnt="0"/>
      <dgm:spPr/>
    </dgm:pt>
    <dgm:pt modelId="{A75482BD-94FA-4FA1-A5D2-D703AE544356}" type="pres">
      <dgm:prSet presAssocID="{AA4917A2-F651-433B-9754-532DBB2E4035}" presName="padding" presStyleLbl="node1" presStyleIdx="6" presStyleCnt="11"/>
      <dgm:spPr/>
    </dgm:pt>
    <dgm:pt modelId="{EC14D8F1-D374-4CBF-8D7B-B63A8A0A8A57}" type="pres">
      <dgm:prSet presAssocID="{AA4917A2-F651-433B-9754-532DBB2E4035}" presName="shape" presStyleLbl="node1" presStyleIdx="7" presStyleCnt="11" custLinFactX="-58540" custLinFactNeighborX="-100000" custLinFactNeighborY="66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455EEE-17EE-49F1-9A0A-248F0650B9F4}" type="pres">
      <dgm:prSet presAssocID="{5299E28C-3621-47E6-91F6-7E9D18ADEC2A}" presName="sibTrans" presStyleLbl="sibTrans2D1" presStyleIdx="7" presStyleCnt="10"/>
      <dgm:spPr/>
      <dgm:t>
        <a:bodyPr/>
        <a:lstStyle/>
        <a:p>
          <a:endParaRPr lang="cs-CZ"/>
        </a:p>
      </dgm:t>
    </dgm:pt>
    <dgm:pt modelId="{F991DBDA-B524-4120-8EBA-BC43B4D8D12C}" type="pres">
      <dgm:prSet presAssocID="{2269D445-A473-46EA-BC27-36408D072C7C}" presName="middleNode" presStyleCnt="0"/>
      <dgm:spPr/>
    </dgm:pt>
    <dgm:pt modelId="{CD8FF575-B75A-4F79-944C-40ABC3230AB9}" type="pres">
      <dgm:prSet presAssocID="{2269D445-A473-46EA-BC27-36408D072C7C}" presName="padding" presStyleLbl="node1" presStyleIdx="7" presStyleCnt="11"/>
      <dgm:spPr/>
    </dgm:pt>
    <dgm:pt modelId="{9889CBA2-60C5-49DC-AE35-27EA3E850A6E}" type="pres">
      <dgm:prSet presAssocID="{2269D445-A473-46EA-BC27-36408D072C7C}" presName="shape" presStyleLbl="node1" presStyleIdx="8" presStyleCnt="11" custLinFactX="-58540" custLinFactNeighborX="-100000" custLinFactNeighborY="-136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2810D0-E4FC-4197-BC86-10E15AD59B21}" type="pres">
      <dgm:prSet presAssocID="{FE6A933B-170A-4E44-9F07-29D51C595783}" presName="sibTrans" presStyleLbl="sibTrans2D1" presStyleIdx="8" presStyleCnt="10"/>
      <dgm:spPr/>
      <dgm:t>
        <a:bodyPr/>
        <a:lstStyle/>
        <a:p>
          <a:endParaRPr lang="cs-CZ"/>
        </a:p>
      </dgm:t>
    </dgm:pt>
    <dgm:pt modelId="{E499B401-AE1C-462E-9D4D-179DBBB6818C}" type="pres">
      <dgm:prSet presAssocID="{88B892C4-CE7E-418B-B3CB-7D6ECB9F94E6}" presName="middleNode" presStyleCnt="0"/>
      <dgm:spPr/>
    </dgm:pt>
    <dgm:pt modelId="{1594E8D3-F054-4381-9BA7-FCA71B103029}" type="pres">
      <dgm:prSet presAssocID="{88B892C4-CE7E-418B-B3CB-7D6ECB9F94E6}" presName="padding" presStyleLbl="node1" presStyleIdx="8" presStyleCnt="11"/>
      <dgm:spPr/>
    </dgm:pt>
    <dgm:pt modelId="{A6D7DF95-96C5-4935-BFC6-0534E75A4A58}" type="pres">
      <dgm:prSet presAssocID="{88B892C4-CE7E-418B-B3CB-7D6ECB9F94E6}" presName="shape" presStyleLbl="node1" presStyleIdx="9" presStyleCnt="11" custLinFactX="-74383" custLinFactNeighborX="-100000" custLinFactNeighborY="-49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09F51A-71F3-40E7-8236-B113F4651A57}" type="pres">
      <dgm:prSet presAssocID="{DAF578CF-E520-4DE7-A734-78F69EB4CF8E}" presName="sibTrans" presStyleLbl="sibTrans2D1" presStyleIdx="9" presStyleCnt="10"/>
      <dgm:spPr/>
      <dgm:t>
        <a:bodyPr/>
        <a:lstStyle/>
        <a:p>
          <a:endParaRPr lang="cs-CZ"/>
        </a:p>
      </dgm:t>
    </dgm:pt>
    <dgm:pt modelId="{91C1B678-F1C3-4494-B3ED-AD311BC002C5}" type="pres">
      <dgm:prSet presAssocID="{40F1A903-DC4E-48F0-902C-4133F29DFB93}" presName="lastNode" presStyleLbl="node1" presStyleIdx="10" presStyleCnt="11" custLinFactX="-5449" custLinFactNeighborX="-100000" custLinFactNeighborY="-136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7B0189-DF84-4C08-A8E8-7821FACEE716}" type="presOf" srcId="{6EF09269-7D55-4017-8ED5-6805E945D196}" destId="{04D7E95E-3521-4FA0-840B-CE5BF8CEE758}" srcOrd="0" destOrd="0" presId="urn:microsoft.com/office/officeart/2005/8/layout/bProcess2"/>
    <dgm:cxn modelId="{F36A08C1-E7C5-4AF3-95B2-D5EF77E98987}" type="presOf" srcId="{A113D986-4BF9-4B47-BA1C-6B858C7BE49B}" destId="{62C4210B-D268-4FAB-9F27-4C8E19C1675C}" srcOrd="0" destOrd="0" presId="urn:microsoft.com/office/officeart/2005/8/layout/bProcess2"/>
    <dgm:cxn modelId="{1DACED04-93FB-4980-B1F6-A22ACBFAC816}" srcId="{BC512EF1-8DF9-4BAA-B7B0-0068F7C5EC37}" destId="{AA4917A2-F651-433B-9754-532DBB2E4035}" srcOrd="7" destOrd="0" parTransId="{A49CECB0-E7AD-4581-BA4E-AE0BFE61BD8D}" sibTransId="{5299E28C-3621-47E6-91F6-7E9D18ADEC2A}"/>
    <dgm:cxn modelId="{E2879B56-2AE8-4AFD-8A27-2E5438E9E304}" srcId="{BC512EF1-8DF9-4BAA-B7B0-0068F7C5EC37}" destId="{76F59ECF-D0E6-4FCA-8E90-205C796B3C38}" srcOrd="0" destOrd="0" parTransId="{C32F696C-3493-4DC8-A0E7-BBF67494C2BA}" sibTransId="{8757D0B7-B42D-4AF5-95C4-BFDC67E11491}"/>
    <dgm:cxn modelId="{F3015E94-1F2E-4A71-8F67-0612C7149C00}" type="presOf" srcId="{EF48DAFB-0790-4263-90BC-C0EBFE8E04E6}" destId="{5358AFF9-E7C5-4665-92EB-17D2F281AC85}" srcOrd="0" destOrd="0" presId="urn:microsoft.com/office/officeart/2005/8/layout/bProcess2"/>
    <dgm:cxn modelId="{95A53D77-664E-4239-BACC-C5913AB2D6D2}" type="presOf" srcId="{88B892C4-CE7E-418B-B3CB-7D6ECB9F94E6}" destId="{A6D7DF95-96C5-4935-BFC6-0534E75A4A58}" srcOrd="0" destOrd="0" presId="urn:microsoft.com/office/officeart/2005/8/layout/bProcess2"/>
    <dgm:cxn modelId="{D5A74EB6-6E96-4032-903B-51BEE1E2AD94}" type="presOf" srcId="{B09AACEB-3DC2-492A-BEB8-976400CAD258}" destId="{26AC0D9F-2C93-4223-821C-F8D21BADF203}" srcOrd="0" destOrd="0" presId="urn:microsoft.com/office/officeart/2005/8/layout/bProcess2"/>
    <dgm:cxn modelId="{178512B2-B6F8-47E0-A86E-368B574B742C}" type="presOf" srcId="{76F59ECF-D0E6-4FCA-8E90-205C796B3C38}" destId="{2741091D-6060-4FC7-B679-163D5B480E84}" srcOrd="0" destOrd="0" presId="urn:microsoft.com/office/officeart/2005/8/layout/bProcess2"/>
    <dgm:cxn modelId="{A65B4C3E-787E-47D7-AEDA-F855B390E32A}" type="presOf" srcId="{BC512EF1-8DF9-4BAA-B7B0-0068F7C5EC37}" destId="{733F32B1-D76B-4690-8143-011207B9B7AD}" srcOrd="0" destOrd="0" presId="urn:microsoft.com/office/officeart/2005/8/layout/bProcess2"/>
    <dgm:cxn modelId="{D08C37A7-9FE1-46E2-AE8E-2FA05B58E34E}" srcId="{BC512EF1-8DF9-4BAA-B7B0-0068F7C5EC37}" destId="{4EC06F94-FAE0-4A0D-BF0A-304F6DA9303F}" srcOrd="1" destOrd="0" parTransId="{AAE36F8A-072B-4A34-8174-7EAB4EA03C18}" sibTransId="{CC70E3CB-7E0C-4BE8-A1CA-17DBDE3EE9A1}"/>
    <dgm:cxn modelId="{D61E60EE-04CA-43AE-A0B3-223211B80CFE}" type="presOf" srcId="{2B2D58B4-19AC-417D-BD59-0B9DBC65F55E}" destId="{4D5E1802-7D9E-419F-BA5D-E6776DECAF1E}" srcOrd="0" destOrd="0" presId="urn:microsoft.com/office/officeart/2005/8/layout/bProcess2"/>
    <dgm:cxn modelId="{1D24D166-D235-4C25-8A67-DECC648572F2}" srcId="{BC512EF1-8DF9-4BAA-B7B0-0068F7C5EC37}" destId="{A113D986-4BF9-4B47-BA1C-6B858C7BE49B}" srcOrd="6" destOrd="0" parTransId="{F26B0920-3288-4C2D-9226-6CC6503A4305}" sibTransId="{45837502-E5FE-4A20-9DF6-AEC7DA34A204}"/>
    <dgm:cxn modelId="{5F3FEF03-A62E-4080-AB61-945A4A392102}" type="presOf" srcId="{2269D445-A473-46EA-BC27-36408D072C7C}" destId="{9889CBA2-60C5-49DC-AE35-27EA3E850A6E}" srcOrd="0" destOrd="0" presId="urn:microsoft.com/office/officeart/2005/8/layout/bProcess2"/>
    <dgm:cxn modelId="{D5C054EC-4D6E-44F1-A6F6-7D900F7AC625}" srcId="{BC512EF1-8DF9-4BAA-B7B0-0068F7C5EC37}" destId="{2269D445-A473-46EA-BC27-36408D072C7C}" srcOrd="8" destOrd="0" parTransId="{9CC3B426-8B50-4770-A3FD-81A2F775FCAE}" sibTransId="{FE6A933B-170A-4E44-9F07-29D51C595783}"/>
    <dgm:cxn modelId="{2E2354FB-0DE6-46EB-873A-3247AA7BDA73}" srcId="{BC512EF1-8DF9-4BAA-B7B0-0068F7C5EC37}" destId="{88B892C4-CE7E-418B-B3CB-7D6ECB9F94E6}" srcOrd="9" destOrd="0" parTransId="{20092D7B-40F3-4043-BDFB-BF1312CA6309}" sibTransId="{DAF578CF-E520-4DE7-A734-78F69EB4CF8E}"/>
    <dgm:cxn modelId="{250FA301-69BB-414A-BA97-C1377F91AF4D}" srcId="{BC512EF1-8DF9-4BAA-B7B0-0068F7C5EC37}" destId="{2B2D58B4-19AC-417D-BD59-0B9DBC65F55E}" srcOrd="5" destOrd="0" parTransId="{38C089A9-A3CB-4EE8-823A-D2CD0FB5E1C1}" sibTransId="{D4E94855-FB4C-4FEA-BD2D-04C5EA8E90BF}"/>
    <dgm:cxn modelId="{8AD2F682-3A6B-435E-A9F4-F420354979A4}" type="presOf" srcId="{8757D0B7-B42D-4AF5-95C4-BFDC67E11491}" destId="{D6C179E1-8B2E-4E7B-9DEF-034FFEE3FE68}" srcOrd="0" destOrd="0" presId="urn:microsoft.com/office/officeart/2005/8/layout/bProcess2"/>
    <dgm:cxn modelId="{86F07041-74A6-4444-9D97-34F1BFF13959}" type="presOf" srcId="{5375EDDC-EF40-49DA-931E-D75EF6953804}" destId="{8EEF2150-B655-41CF-A87B-01C4FF464F75}" srcOrd="0" destOrd="0" presId="urn:microsoft.com/office/officeart/2005/8/layout/bProcess2"/>
    <dgm:cxn modelId="{C690BCE8-8EA0-4298-A879-66F2F8C0B406}" type="presOf" srcId="{4EC06F94-FAE0-4A0D-BF0A-304F6DA9303F}" destId="{6A29D39B-AF51-4316-AE05-92C9812155CA}" srcOrd="0" destOrd="0" presId="urn:microsoft.com/office/officeart/2005/8/layout/bProcess2"/>
    <dgm:cxn modelId="{4C38BB4D-86FB-4C26-BDBD-0D937B3F4294}" type="presOf" srcId="{FE6A933B-170A-4E44-9F07-29D51C595783}" destId="{632810D0-E4FC-4197-BC86-10E15AD59B21}" srcOrd="0" destOrd="0" presId="urn:microsoft.com/office/officeart/2005/8/layout/bProcess2"/>
    <dgm:cxn modelId="{680E286E-8C12-429B-90CB-88F5F58FDCD6}" type="presOf" srcId="{40F1A903-DC4E-48F0-902C-4133F29DFB93}" destId="{91C1B678-F1C3-4494-B3ED-AD311BC002C5}" srcOrd="0" destOrd="0" presId="urn:microsoft.com/office/officeart/2005/8/layout/bProcess2"/>
    <dgm:cxn modelId="{1D2A764A-3DD2-4C3C-BEDA-3E878FC36A25}" type="presOf" srcId="{54661452-E325-48B0-8A42-F408A9B05F9E}" destId="{2D81B08E-9679-4DB1-A032-F46A1C3B409F}" srcOrd="0" destOrd="0" presId="urn:microsoft.com/office/officeart/2005/8/layout/bProcess2"/>
    <dgm:cxn modelId="{4686E6CB-B3EE-4EF0-BA8C-BD463EA2F470}" type="presOf" srcId="{CC70E3CB-7E0C-4BE8-A1CA-17DBDE3EE9A1}" destId="{320AA338-3F9C-4A8F-8BB4-BAC016A2BD40}" srcOrd="0" destOrd="0" presId="urn:microsoft.com/office/officeart/2005/8/layout/bProcess2"/>
    <dgm:cxn modelId="{B75AE3E7-D6A8-45DC-8413-9C15BF313BAE}" srcId="{BC512EF1-8DF9-4BAA-B7B0-0068F7C5EC37}" destId="{7CE8B162-417C-4E40-BA12-26815855203E}" srcOrd="4" destOrd="0" parTransId="{865E17D5-C766-4614-BE49-C2BFD41F51DA}" sibTransId="{EF48DAFB-0790-4263-90BC-C0EBFE8E04E6}"/>
    <dgm:cxn modelId="{6349A076-878E-471F-9666-214789894E30}" type="presOf" srcId="{45837502-E5FE-4A20-9DF6-AEC7DA34A204}" destId="{22A14C7C-992F-45DF-A666-73605DBFE9B8}" srcOrd="0" destOrd="0" presId="urn:microsoft.com/office/officeart/2005/8/layout/bProcess2"/>
    <dgm:cxn modelId="{0C28F810-E235-44AC-92ED-C1F4784EB314}" srcId="{BC512EF1-8DF9-4BAA-B7B0-0068F7C5EC37}" destId="{6EF09269-7D55-4017-8ED5-6805E945D196}" srcOrd="2" destOrd="0" parTransId="{949DFED4-AD18-4242-93F8-7E4D26253529}" sibTransId="{B09AACEB-3DC2-492A-BEB8-976400CAD258}"/>
    <dgm:cxn modelId="{A41F1F63-E3BF-4F51-B142-F8338DB049FC}" type="presOf" srcId="{D4E94855-FB4C-4FEA-BD2D-04C5EA8E90BF}" destId="{CD52FA60-4B4E-4FE5-9560-1DA57D84004D}" srcOrd="0" destOrd="0" presId="urn:microsoft.com/office/officeart/2005/8/layout/bProcess2"/>
    <dgm:cxn modelId="{C72D2102-ACB9-456C-A756-3A29FF5EBD33}" type="presOf" srcId="{DAF578CF-E520-4DE7-A734-78F69EB4CF8E}" destId="{8509F51A-71F3-40E7-8236-B113F4651A57}" srcOrd="0" destOrd="0" presId="urn:microsoft.com/office/officeart/2005/8/layout/bProcess2"/>
    <dgm:cxn modelId="{129C6077-B745-452C-8271-01B57522445C}" srcId="{BC512EF1-8DF9-4BAA-B7B0-0068F7C5EC37}" destId="{54661452-E325-48B0-8A42-F408A9B05F9E}" srcOrd="3" destOrd="0" parTransId="{6E531115-F479-468C-A84A-4AE59D95CFFC}" sibTransId="{5375EDDC-EF40-49DA-931E-D75EF6953804}"/>
    <dgm:cxn modelId="{9A79FBEE-C75D-429C-9A89-A655D82C1AAB}" srcId="{BC512EF1-8DF9-4BAA-B7B0-0068F7C5EC37}" destId="{40F1A903-DC4E-48F0-902C-4133F29DFB93}" srcOrd="10" destOrd="0" parTransId="{C6FD13C5-104D-4C28-AE2F-6D09F74BD7B9}" sibTransId="{DD5C64FF-DD7C-4513-9A6B-E07487E625D0}"/>
    <dgm:cxn modelId="{F8291583-66CF-48A4-8DCF-8DF1738778E1}" type="presOf" srcId="{AA4917A2-F651-433B-9754-532DBB2E4035}" destId="{EC14D8F1-D374-4CBF-8D7B-B63A8A0A8A57}" srcOrd="0" destOrd="0" presId="urn:microsoft.com/office/officeart/2005/8/layout/bProcess2"/>
    <dgm:cxn modelId="{528703E4-2599-47C2-8EA8-9FE4ECFEA5E0}" type="presOf" srcId="{5299E28C-3621-47E6-91F6-7E9D18ADEC2A}" destId="{D1455EEE-17EE-49F1-9A0A-248F0650B9F4}" srcOrd="0" destOrd="0" presId="urn:microsoft.com/office/officeart/2005/8/layout/bProcess2"/>
    <dgm:cxn modelId="{FD3165B1-2A5B-48E2-89C3-098F9DF446C7}" type="presOf" srcId="{7CE8B162-417C-4E40-BA12-26815855203E}" destId="{2E676E9D-4C64-454B-8DDF-99C84DCEDFAA}" srcOrd="0" destOrd="0" presId="urn:microsoft.com/office/officeart/2005/8/layout/bProcess2"/>
    <dgm:cxn modelId="{FA2A5E16-BC5C-46AC-83BC-3E6F7AA4E52F}" type="presParOf" srcId="{733F32B1-D76B-4690-8143-011207B9B7AD}" destId="{2741091D-6060-4FC7-B679-163D5B480E84}" srcOrd="0" destOrd="0" presId="urn:microsoft.com/office/officeart/2005/8/layout/bProcess2"/>
    <dgm:cxn modelId="{48BD3B09-45E1-4513-BCAE-2938827A9989}" type="presParOf" srcId="{733F32B1-D76B-4690-8143-011207B9B7AD}" destId="{D6C179E1-8B2E-4E7B-9DEF-034FFEE3FE68}" srcOrd="1" destOrd="0" presId="urn:microsoft.com/office/officeart/2005/8/layout/bProcess2"/>
    <dgm:cxn modelId="{0D64B334-5D64-4ED1-ABB5-D9FE09D27166}" type="presParOf" srcId="{733F32B1-D76B-4690-8143-011207B9B7AD}" destId="{5526E8B3-8997-4D24-9647-E990BF2522E9}" srcOrd="2" destOrd="0" presId="urn:microsoft.com/office/officeart/2005/8/layout/bProcess2"/>
    <dgm:cxn modelId="{DDD422CA-63E5-434C-BD26-8B8D94A60DD6}" type="presParOf" srcId="{5526E8B3-8997-4D24-9647-E990BF2522E9}" destId="{E2ADEC3A-8530-4844-B04F-ED561D24B281}" srcOrd="0" destOrd="0" presId="urn:microsoft.com/office/officeart/2005/8/layout/bProcess2"/>
    <dgm:cxn modelId="{80B0F55F-8998-4873-B91E-9E620E788E37}" type="presParOf" srcId="{5526E8B3-8997-4D24-9647-E990BF2522E9}" destId="{6A29D39B-AF51-4316-AE05-92C9812155CA}" srcOrd="1" destOrd="0" presId="urn:microsoft.com/office/officeart/2005/8/layout/bProcess2"/>
    <dgm:cxn modelId="{9871BCCB-A481-4A8C-974B-66DEB5C9E093}" type="presParOf" srcId="{733F32B1-D76B-4690-8143-011207B9B7AD}" destId="{320AA338-3F9C-4A8F-8BB4-BAC016A2BD40}" srcOrd="3" destOrd="0" presId="urn:microsoft.com/office/officeart/2005/8/layout/bProcess2"/>
    <dgm:cxn modelId="{DE6D7562-ED07-4F23-A09A-BC17D1463809}" type="presParOf" srcId="{733F32B1-D76B-4690-8143-011207B9B7AD}" destId="{97D26160-7F80-473C-B0CA-4700BCE30056}" srcOrd="4" destOrd="0" presId="urn:microsoft.com/office/officeart/2005/8/layout/bProcess2"/>
    <dgm:cxn modelId="{81986494-1770-4BB4-A34F-F91CDC261FB3}" type="presParOf" srcId="{97D26160-7F80-473C-B0CA-4700BCE30056}" destId="{7BC0F614-F4EE-42C5-9AD0-4326F7691ECF}" srcOrd="0" destOrd="0" presId="urn:microsoft.com/office/officeart/2005/8/layout/bProcess2"/>
    <dgm:cxn modelId="{1FD30F90-6511-4BB5-B4AF-6D36C4559431}" type="presParOf" srcId="{97D26160-7F80-473C-B0CA-4700BCE30056}" destId="{04D7E95E-3521-4FA0-840B-CE5BF8CEE758}" srcOrd="1" destOrd="0" presId="urn:microsoft.com/office/officeart/2005/8/layout/bProcess2"/>
    <dgm:cxn modelId="{FC82DCE9-60C0-4F68-9FE8-F55F14EEA68E}" type="presParOf" srcId="{733F32B1-D76B-4690-8143-011207B9B7AD}" destId="{26AC0D9F-2C93-4223-821C-F8D21BADF203}" srcOrd="5" destOrd="0" presId="urn:microsoft.com/office/officeart/2005/8/layout/bProcess2"/>
    <dgm:cxn modelId="{58C570FE-1D70-40B5-ACD2-4A34364FBAA4}" type="presParOf" srcId="{733F32B1-D76B-4690-8143-011207B9B7AD}" destId="{33CA445B-19BF-48EF-8ACE-7F50B9B3496A}" srcOrd="6" destOrd="0" presId="urn:microsoft.com/office/officeart/2005/8/layout/bProcess2"/>
    <dgm:cxn modelId="{2977E293-2420-4D0B-A384-8E62207A38CD}" type="presParOf" srcId="{33CA445B-19BF-48EF-8ACE-7F50B9B3496A}" destId="{8FFB8FE0-9150-453A-AFE8-A180F167CB97}" srcOrd="0" destOrd="0" presId="urn:microsoft.com/office/officeart/2005/8/layout/bProcess2"/>
    <dgm:cxn modelId="{D9002F4E-9DC1-43CB-98D5-7576188C6A23}" type="presParOf" srcId="{33CA445B-19BF-48EF-8ACE-7F50B9B3496A}" destId="{2D81B08E-9679-4DB1-A032-F46A1C3B409F}" srcOrd="1" destOrd="0" presId="urn:microsoft.com/office/officeart/2005/8/layout/bProcess2"/>
    <dgm:cxn modelId="{E11D3CAC-FABE-4EA2-AED3-307FF043565F}" type="presParOf" srcId="{733F32B1-D76B-4690-8143-011207B9B7AD}" destId="{8EEF2150-B655-41CF-A87B-01C4FF464F75}" srcOrd="7" destOrd="0" presId="urn:microsoft.com/office/officeart/2005/8/layout/bProcess2"/>
    <dgm:cxn modelId="{57F3FD5A-FFB9-4857-920D-C474CE3B05BD}" type="presParOf" srcId="{733F32B1-D76B-4690-8143-011207B9B7AD}" destId="{4AF4FBBB-19C8-42AE-B6BE-DD8448D33173}" srcOrd="8" destOrd="0" presId="urn:microsoft.com/office/officeart/2005/8/layout/bProcess2"/>
    <dgm:cxn modelId="{A2BA0C66-A819-43D3-8B31-8AA1DDA107E0}" type="presParOf" srcId="{4AF4FBBB-19C8-42AE-B6BE-DD8448D33173}" destId="{EB2E73B6-342A-442E-BA31-D2F147EB7993}" srcOrd="0" destOrd="0" presId="urn:microsoft.com/office/officeart/2005/8/layout/bProcess2"/>
    <dgm:cxn modelId="{85022E45-D4B6-4F57-BCD4-4574A2356D8E}" type="presParOf" srcId="{4AF4FBBB-19C8-42AE-B6BE-DD8448D33173}" destId="{2E676E9D-4C64-454B-8DDF-99C84DCEDFAA}" srcOrd="1" destOrd="0" presId="urn:microsoft.com/office/officeart/2005/8/layout/bProcess2"/>
    <dgm:cxn modelId="{B3B20862-DE31-40D7-86FA-853E29D9CB0F}" type="presParOf" srcId="{733F32B1-D76B-4690-8143-011207B9B7AD}" destId="{5358AFF9-E7C5-4665-92EB-17D2F281AC85}" srcOrd="9" destOrd="0" presId="urn:microsoft.com/office/officeart/2005/8/layout/bProcess2"/>
    <dgm:cxn modelId="{4DB79862-2DA6-4299-9447-F1ABCD9CAE84}" type="presParOf" srcId="{733F32B1-D76B-4690-8143-011207B9B7AD}" destId="{765E8661-B794-4148-9DA2-29E97E8083D4}" srcOrd="10" destOrd="0" presId="urn:microsoft.com/office/officeart/2005/8/layout/bProcess2"/>
    <dgm:cxn modelId="{3817FB22-D08A-48AE-8E6C-9DB10BDF618B}" type="presParOf" srcId="{765E8661-B794-4148-9DA2-29E97E8083D4}" destId="{CA2A33E7-69A8-4054-AE95-9B6421518D86}" srcOrd="0" destOrd="0" presId="urn:microsoft.com/office/officeart/2005/8/layout/bProcess2"/>
    <dgm:cxn modelId="{BAFA5A75-C739-4B0E-BD06-6093FB650E9E}" type="presParOf" srcId="{765E8661-B794-4148-9DA2-29E97E8083D4}" destId="{4D5E1802-7D9E-419F-BA5D-E6776DECAF1E}" srcOrd="1" destOrd="0" presId="urn:microsoft.com/office/officeart/2005/8/layout/bProcess2"/>
    <dgm:cxn modelId="{6F0A83D5-D213-4C8F-8A74-78574BD5FB75}" type="presParOf" srcId="{733F32B1-D76B-4690-8143-011207B9B7AD}" destId="{CD52FA60-4B4E-4FE5-9560-1DA57D84004D}" srcOrd="11" destOrd="0" presId="urn:microsoft.com/office/officeart/2005/8/layout/bProcess2"/>
    <dgm:cxn modelId="{1FC64ECC-864A-4D18-8D7D-65A13815708E}" type="presParOf" srcId="{733F32B1-D76B-4690-8143-011207B9B7AD}" destId="{035DB3D0-FFF1-4868-9A84-D740A4588200}" srcOrd="12" destOrd="0" presId="urn:microsoft.com/office/officeart/2005/8/layout/bProcess2"/>
    <dgm:cxn modelId="{C90B85C5-FC6C-4C89-B3B4-D02D037F07FD}" type="presParOf" srcId="{035DB3D0-FFF1-4868-9A84-D740A4588200}" destId="{082D71F9-CA69-4DD0-9B36-1B13155075A3}" srcOrd="0" destOrd="0" presId="urn:microsoft.com/office/officeart/2005/8/layout/bProcess2"/>
    <dgm:cxn modelId="{0A265DB0-7217-41C3-8C18-8A729946B47D}" type="presParOf" srcId="{035DB3D0-FFF1-4868-9A84-D740A4588200}" destId="{62C4210B-D268-4FAB-9F27-4C8E19C1675C}" srcOrd="1" destOrd="0" presId="urn:microsoft.com/office/officeart/2005/8/layout/bProcess2"/>
    <dgm:cxn modelId="{85DF1348-0A59-4F8C-8622-F9951F9AD1AF}" type="presParOf" srcId="{733F32B1-D76B-4690-8143-011207B9B7AD}" destId="{22A14C7C-992F-45DF-A666-73605DBFE9B8}" srcOrd="13" destOrd="0" presId="urn:microsoft.com/office/officeart/2005/8/layout/bProcess2"/>
    <dgm:cxn modelId="{B69E6BA5-971C-477B-A64C-4E76837ACEE9}" type="presParOf" srcId="{733F32B1-D76B-4690-8143-011207B9B7AD}" destId="{F6662831-0B82-41B8-A65C-784A3A3D70E0}" srcOrd="14" destOrd="0" presId="urn:microsoft.com/office/officeart/2005/8/layout/bProcess2"/>
    <dgm:cxn modelId="{65490882-4651-4A8F-9F5E-76BA3586D8FB}" type="presParOf" srcId="{F6662831-0B82-41B8-A65C-784A3A3D70E0}" destId="{A75482BD-94FA-4FA1-A5D2-D703AE544356}" srcOrd="0" destOrd="0" presId="urn:microsoft.com/office/officeart/2005/8/layout/bProcess2"/>
    <dgm:cxn modelId="{1122A6CD-AF3F-4BA9-BACF-C34F5D25A16F}" type="presParOf" srcId="{F6662831-0B82-41B8-A65C-784A3A3D70E0}" destId="{EC14D8F1-D374-4CBF-8D7B-B63A8A0A8A57}" srcOrd="1" destOrd="0" presId="urn:microsoft.com/office/officeart/2005/8/layout/bProcess2"/>
    <dgm:cxn modelId="{20E08EA0-B551-46A5-BAFC-38D6FC1A7EBE}" type="presParOf" srcId="{733F32B1-D76B-4690-8143-011207B9B7AD}" destId="{D1455EEE-17EE-49F1-9A0A-248F0650B9F4}" srcOrd="15" destOrd="0" presId="urn:microsoft.com/office/officeart/2005/8/layout/bProcess2"/>
    <dgm:cxn modelId="{B72634BE-13B2-4A49-9FC1-5E4F5A322EA7}" type="presParOf" srcId="{733F32B1-D76B-4690-8143-011207B9B7AD}" destId="{F991DBDA-B524-4120-8EBA-BC43B4D8D12C}" srcOrd="16" destOrd="0" presId="urn:microsoft.com/office/officeart/2005/8/layout/bProcess2"/>
    <dgm:cxn modelId="{33CF71CC-F94C-4D3F-B66B-F4269B53BC3C}" type="presParOf" srcId="{F991DBDA-B524-4120-8EBA-BC43B4D8D12C}" destId="{CD8FF575-B75A-4F79-944C-40ABC3230AB9}" srcOrd="0" destOrd="0" presId="urn:microsoft.com/office/officeart/2005/8/layout/bProcess2"/>
    <dgm:cxn modelId="{50BE3012-F4E8-4ADC-9EDF-5CE7909549C4}" type="presParOf" srcId="{F991DBDA-B524-4120-8EBA-BC43B4D8D12C}" destId="{9889CBA2-60C5-49DC-AE35-27EA3E850A6E}" srcOrd="1" destOrd="0" presId="urn:microsoft.com/office/officeart/2005/8/layout/bProcess2"/>
    <dgm:cxn modelId="{678CCB20-ABC3-4DF4-B409-B430ED748E2C}" type="presParOf" srcId="{733F32B1-D76B-4690-8143-011207B9B7AD}" destId="{632810D0-E4FC-4197-BC86-10E15AD59B21}" srcOrd="17" destOrd="0" presId="urn:microsoft.com/office/officeart/2005/8/layout/bProcess2"/>
    <dgm:cxn modelId="{AC8D653B-AF29-400D-B9D7-91AEA5704221}" type="presParOf" srcId="{733F32B1-D76B-4690-8143-011207B9B7AD}" destId="{E499B401-AE1C-462E-9D4D-179DBBB6818C}" srcOrd="18" destOrd="0" presId="urn:microsoft.com/office/officeart/2005/8/layout/bProcess2"/>
    <dgm:cxn modelId="{6438B9E1-345C-4BF8-9ADD-EA2CF04510DD}" type="presParOf" srcId="{E499B401-AE1C-462E-9D4D-179DBBB6818C}" destId="{1594E8D3-F054-4381-9BA7-FCA71B103029}" srcOrd="0" destOrd="0" presId="urn:microsoft.com/office/officeart/2005/8/layout/bProcess2"/>
    <dgm:cxn modelId="{7AD1F013-E331-44C3-9C79-318AC69AA75C}" type="presParOf" srcId="{E499B401-AE1C-462E-9D4D-179DBBB6818C}" destId="{A6D7DF95-96C5-4935-BFC6-0534E75A4A58}" srcOrd="1" destOrd="0" presId="urn:microsoft.com/office/officeart/2005/8/layout/bProcess2"/>
    <dgm:cxn modelId="{4A79B0DB-06B2-4E91-A9FA-5DB18FAD98DC}" type="presParOf" srcId="{733F32B1-D76B-4690-8143-011207B9B7AD}" destId="{8509F51A-71F3-40E7-8236-B113F4651A57}" srcOrd="19" destOrd="0" presId="urn:microsoft.com/office/officeart/2005/8/layout/bProcess2"/>
    <dgm:cxn modelId="{E39AED7B-0151-45B2-A46B-97460F5EA130}" type="presParOf" srcId="{733F32B1-D76B-4690-8143-011207B9B7AD}" destId="{91C1B678-F1C3-4494-B3ED-AD311BC002C5}" srcOrd="20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512EF1-8DF9-4BAA-B7B0-0068F7C5EC37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F59ECF-D0E6-4FCA-8E90-205C796B3C38}">
      <dgm:prSet phldrT="[Text]"/>
      <dgm:spPr/>
      <dgm:t>
        <a:bodyPr/>
        <a:lstStyle/>
        <a:p>
          <a:r>
            <a:rPr lang="cs-CZ" dirty="0" smtClean="0"/>
            <a:t>9 . 90</a:t>
          </a:r>
          <a:endParaRPr lang="cs-CZ" dirty="0"/>
        </a:p>
      </dgm:t>
    </dgm:pt>
    <dgm:pt modelId="{C32F696C-3493-4DC8-A0E7-BBF67494C2BA}" type="parTrans" cxnId="{E2879B56-2AE8-4AFD-8A27-2E5438E9E304}">
      <dgm:prSet/>
      <dgm:spPr/>
      <dgm:t>
        <a:bodyPr/>
        <a:lstStyle/>
        <a:p>
          <a:endParaRPr lang="cs-CZ"/>
        </a:p>
      </dgm:t>
    </dgm:pt>
    <dgm:pt modelId="{8757D0B7-B42D-4AF5-95C4-BFDC67E11491}" type="sibTrans" cxnId="{E2879B56-2AE8-4AFD-8A27-2E5438E9E304}">
      <dgm:prSet/>
      <dgm:spPr/>
      <dgm:t>
        <a:bodyPr/>
        <a:lstStyle/>
        <a:p>
          <a:endParaRPr lang="cs-CZ"/>
        </a:p>
      </dgm:t>
    </dgm:pt>
    <dgm:pt modelId="{4EC06F94-FAE0-4A0D-BF0A-304F6DA9303F}">
      <dgm:prSet phldrT="[Text]"/>
      <dgm:spPr/>
      <dgm:t>
        <a:bodyPr/>
        <a:lstStyle/>
        <a:p>
          <a:r>
            <a:rPr lang="cs-CZ" dirty="0" smtClean="0"/>
            <a:t>+ 90</a:t>
          </a:r>
          <a:endParaRPr lang="cs-CZ" dirty="0"/>
        </a:p>
      </dgm:t>
    </dgm:pt>
    <dgm:pt modelId="{AAE36F8A-072B-4A34-8174-7EAB4EA03C18}" type="parTrans" cxnId="{D08C37A7-9FE1-46E2-AE8E-2FA05B58E34E}">
      <dgm:prSet/>
      <dgm:spPr/>
      <dgm:t>
        <a:bodyPr/>
        <a:lstStyle/>
        <a:p>
          <a:endParaRPr lang="cs-CZ"/>
        </a:p>
      </dgm:t>
    </dgm:pt>
    <dgm:pt modelId="{CC70E3CB-7E0C-4BE8-A1CA-17DBDE3EE9A1}" type="sibTrans" cxnId="{D08C37A7-9FE1-46E2-AE8E-2FA05B58E34E}">
      <dgm:prSet/>
      <dgm:spPr/>
      <dgm:t>
        <a:bodyPr/>
        <a:lstStyle/>
        <a:p>
          <a:endParaRPr lang="cs-CZ"/>
        </a:p>
      </dgm:t>
    </dgm:pt>
    <dgm:pt modelId="{6EF09269-7D55-4017-8ED5-6805E945D196}">
      <dgm:prSet phldrT="[Text]"/>
      <dgm:spPr/>
      <dgm:t>
        <a:bodyPr/>
        <a:lstStyle/>
        <a:p>
          <a:r>
            <a:rPr lang="cs-CZ" dirty="0" smtClean="0"/>
            <a:t>: 3</a:t>
          </a:r>
          <a:endParaRPr lang="cs-CZ" dirty="0"/>
        </a:p>
      </dgm:t>
    </dgm:pt>
    <dgm:pt modelId="{949DFED4-AD18-4242-93F8-7E4D26253529}" type="parTrans" cxnId="{0C28F810-E235-44AC-92ED-C1F4784EB314}">
      <dgm:prSet/>
      <dgm:spPr/>
      <dgm:t>
        <a:bodyPr/>
        <a:lstStyle/>
        <a:p>
          <a:endParaRPr lang="cs-CZ"/>
        </a:p>
      </dgm:t>
    </dgm:pt>
    <dgm:pt modelId="{B09AACEB-3DC2-492A-BEB8-976400CAD258}" type="sibTrans" cxnId="{0C28F810-E235-44AC-92ED-C1F4784EB314}">
      <dgm:prSet/>
      <dgm:spPr/>
      <dgm:t>
        <a:bodyPr/>
        <a:lstStyle/>
        <a:p>
          <a:endParaRPr lang="cs-CZ"/>
        </a:p>
      </dgm:t>
    </dgm:pt>
    <dgm:pt modelId="{54661452-E325-48B0-8A42-F408A9B05F9E}">
      <dgm:prSet phldrT="[Text]"/>
      <dgm:spPr/>
      <dgm:t>
        <a:bodyPr/>
        <a:lstStyle/>
        <a:p>
          <a:r>
            <a:rPr lang="cs-CZ" dirty="0" smtClean="0"/>
            <a:t>. 50</a:t>
          </a:r>
          <a:endParaRPr lang="cs-CZ" dirty="0"/>
        </a:p>
      </dgm:t>
    </dgm:pt>
    <dgm:pt modelId="{6E531115-F479-468C-A84A-4AE59D95CFFC}" type="parTrans" cxnId="{129C6077-B745-452C-8271-01B57522445C}">
      <dgm:prSet/>
      <dgm:spPr/>
      <dgm:t>
        <a:bodyPr/>
        <a:lstStyle/>
        <a:p>
          <a:endParaRPr lang="cs-CZ"/>
        </a:p>
      </dgm:t>
    </dgm:pt>
    <dgm:pt modelId="{5375EDDC-EF40-49DA-931E-D75EF6953804}" type="sibTrans" cxnId="{129C6077-B745-452C-8271-01B57522445C}">
      <dgm:prSet/>
      <dgm:spPr/>
      <dgm:t>
        <a:bodyPr/>
        <a:lstStyle/>
        <a:p>
          <a:endParaRPr lang="cs-CZ"/>
        </a:p>
      </dgm:t>
    </dgm:pt>
    <dgm:pt modelId="{7CE8B162-417C-4E40-BA12-26815855203E}">
      <dgm:prSet phldrT="[Text]"/>
      <dgm:spPr/>
      <dgm:t>
        <a:bodyPr/>
        <a:lstStyle/>
        <a:p>
          <a:r>
            <a:rPr lang="cs-CZ" dirty="0" smtClean="0"/>
            <a:t>+ 5 000</a:t>
          </a:r>
          <a:endParaRPr lang="cs-CZ" dirty="0"/>
        </a:p>
      </dgm:t>
    </dgm:pt>
    <dgm:pt modelId="{865E17D5-C766-4614-BE49-C2BFD41F51DA}" type="parTrans" cxnId="{B75AE3E7-D6A8-45DC-8413-9C15BF313BAE}">
      <dgm:prSet/>
      <dgm:spPr/>
      <dgm:t>
        <a:bodyPr/>
        <a:lstStyle/>
        <a:p>
          <a:endParaRPr lang="cs-CZ"/>
        </a:p>
      </dgm:t>
    </dgm:pt>
    <dgm:pt modelId="{EF48DAFB-0790-4263-90BC-C0EBFE8E04E6}" type="sibTrans" cxnId="{B75AE3E7-D6A8-45DC-8413-9C15BF313BAE}">
      <dgm:prSet/>
      <dgm:spPr/>
      <dgm:t>
        <a:bodyPr/>
        <a:lstStyle/>
        <a:p>
          <a:endParaRPr lang="cs-CZ"/>
        </a:p>
      </dgm:t>
    </dgm:pt>
    <dgm:pt modelId="{2B2D58B4-19AC-417D-BD59-0B9DBC65F55E}">
      <dgm:prSet phldrT="[Text]"/>
      <dgm:spPr/>
      <dgm:t>
        <a:bodyPr/>
        <a:lstStyle/>
        <a:p>
          <a:r>
            <a:rPr lang="cs-CZ" dirty="0" smtClean="0"/>
            <a:t>: 4 000</a:t>
          </a:r>
          <a:endParaRPr lang="cs-CZ" dirty="0"/>
        </a:p>
      </dgm:t>
    </dgm:pt>
    <dgm:pt modelId="{38C089A9-A3CB-4EE8-823A-D2CD0FB5E1C1}" type="parTrans" cxnId="{250FA301-69BB-414A-BA97-C1377F91AF4D}">
      <dgm:prSet/>
      <dgm:spPr/>
      <dgm:t>
        <a:bodyPr/>
        <a:lstStyle/>
        <a:p>
          <a:endParaRPr lang="cs-CZ"/>
        </a:p>
      </dgm:t>
    </dgm:pt>
    <dgm:pt modelId="{D4E94855-FB4C-4FEA-BD2D-04C5EA8E90BF}" type="sibTrans" cxnId="{250FA301-69BB-414A-BA97-C1377F91AF4D}">
      <dgm:prSet/>
      <dgm:spPr/>
      <dgm:t>
        <a:bodyPr/>
        <a:lstStyle/>
        <a:p>
          <a:endParaRPr lang="cs-CZ"/>
        </a:p>
      </dgm:t>
    </dgm:pt>
    <dgm:pt modelId="{A113D986-4BF9-4B47-BA1C-6B858C7BE49B}">
      <dgm:prSet phldrT="[Text]"/>
      <dgm:spPr/>
      <dgm:t>
        <a:bodyPr/>
        <a:lstStyle/>
        <a:p>
          <a:r>
            <a:rPr lang="cs-CZ" dirty="0" smtClean="0"/>
            <a:t>+995</a:t>
          </a:r>
          <a:endParaRPr lang="cs-CZ" dirty="0"/>
        </a:p>
      </dgm:t>
    </dgm:pt>
    <dgm:pt modelId="{F26B0920-3288-4C2D-9226-6CC6503A4305}" type="parTrans" cxnId="{1D24D166-D235-4C25-8A67-DECC648572F2}">
      <dgm:prSet/>
      <dgm:spPr/>
      <dgm:t>
        <a:bodyPr/>
        <a:lstStyle/>
        <a:p>
          <a:endParaRPr lang="cs-CZ"/>
        </a:p>
      </dgm:t>
    </dgm:pt>
    <dgm:pt modelId="{45837502-E5FE-4A20-9DF6-AEC7DA34A204}" type="sibTrans" cxnId="{1D24D166-D235-4C25-8A67-DECC648572F2}">
      <dgm:prSet/>
      <dgm:spPr/>
      <dgm:t>
        <a:bodyPr/>
        <a:lstStyle/>
        <a:p>
          <a:endParaRPr lang="cs-CZ"/>
        </a:p>
      </dgm:t>
    </dgm:pt>
    <dgm:pt modelId="{AA4917A2-F651-433B-9754-532DBB2E4035}">
      <dgm:prSet phldrT="[Text]"/>
      <dgm:spPr/>
      <dgm:t>
        <a:bodyPr/>
        <a:lstStyle/>
        <a:p>
          <a:r>
            <a:rPr lang="cs-CZ" dirty="0" smtClean="0"/>
            <a:t>.1 000</a:t>
          </a:r>
          <a:endParaRPr lang="cs-CZ" dirty="0"/>
        </a:p>
      </dgm:t>
    </dgm:pt>
    <dgm:pt modelId="{A49CECB0-E7AD-4581-BA4E-AE0BFE61BD8D}" type="parTrans" cxnId="{1DACED04-93FB-4980-B1F6-A22ACBFAC816}">
      <dgm:prSet/>
      <dgm:spPr/>
      <dgm:t>
        <a:bodyPr/>
        <a:lstStyle/>
        <a:p>
          <a:endParaRPr lang="cs-CZ"/>
        </a:p>
      </dgm:t>
    </dgm:pt>
    <dgm:pt modelId="{5299E28C-3621-47E6-91F6-7E9D18ADEC2A}" type="sibTrans" cxnId="{1DACED04-93FB-4980-B1F6-A22ACBFAC816}">
      <dgm:prSet/>
      <dgm:spPr/>
      <dgm:t>
        <a:bodyPr/>
        <a:lstStyle/>
        <a:p>
          <a:endParaRPr lang="cs-CZ"/>
        </a:p>
      </dgm:t>
    </dgm:pt>
    <dgm:pt modelId="{2269D445-A473-46EA-BC27-36408D072C7C}">
      <dgm:prSet phldrT="[Text]"/>
      <dgm:spPr/>
      <dgm:t>
        <a:bodyPr/>
        <a:lstStyle/>
        <a:p>
          <a:r>
            <a:rPr lang="cs-CZ" dirty="0" smtClean="0"/>
            <a:t>: 1 000 000</a:t>
          </a:r>
          <a:endParaRPr lang="cs-CZ" dirty="0"/>
        </a:p>
      </dgm:t>
    </dgm:pt>
    <dgm:pt modelId="{9CC3B426-8B50-4770-A3FD-81A2F775FCAE}" type="parTrans" cxnId="{D5C054EC-4D6E-44F1-A6F6-7D900F7AC625}">
      <dgm:prSet/>
      <dgm:spPr/>
      <dgm:t>
        <a:bodyPr/>
        <a:lstStyle/>
        <a:p>
          <a:endParaRPr lang="cs-CZ"/>
        </a:p>
      </dgm:t>
    </dgm:pt>
    <dgm:pt modelId="{FE6A933B-170A-4E44-9F07-29D51C595783}" type="sibTrans" cxnId="{D5C054EC-4D6E-44F1-A6F6-7D900F7AC625}">
      <dgm:prSet/>
      <dgm:spPr/>
      <dgm:t>
        <a:bodyPr/>
        <a:lstStyle/>
        <a:p>
          <a:endParaRPr lang="cs-CZ"/>
        </a:p>
      </dgm:t>
    </dgm:pt>
    <dgm:pt modelId="{DCBC59EF-807F-4C14-B446-D7B5F6FC92BC}">
      <dgm:prSet phldrT="[Text]"/>
      <dgm:spPr/>
      <dgm:t>
        <a:bodyPr/>
        <a:lstStyle/>
        <a:p>
          <a:r>
            <a:rPr lang="cs-CZ" dirty="0" smtClean="0"/>
            <a:t>výsledek</a:t>
          </a:r>
          <a:endParaRPr lang="cs-CZ" dirty="0"/>
        </a:p>
      </dgm:t>
    </dgm:pt>
    <dgm:pt modelId="{A98D2A33-176D-4FF7-9C35-8794F244BCDD}" type="parTrans" cxnId="{5A235A21-4C9C-4C94-AD99-97808F9A0521}">
      <dgm:prSet/>
      <dgm:spPr/>
      <dgm:t>
        <a:bodyPr/>
        <a:lstStyle/>
        <a:p>
          <a:endParaRPr lang="cs-CZ"/>
        </a:p>
      </dgm:t>
    </dgm:pt>
    <dgm:pt modelId="{15FA7F6A-F412-42C9-8CEF-25500EDC013F}" type="sibTrans" cxnId="{5A235A21-4C9C-4C94-AD99-97808F9A0521}">
      <dgm:prSet/>
      <dgm:spPr/>
      <dgm:t>
        <a:bodyPr/>
        <a:lstStyle/>
        <a:p>
          <a:endParaRPr lang="cs-CZ"/>
        </a:p>
      </dgm:t>
    </dgm:pt>
    <dgm:pt modelId="{733F32B1-D76B-4690-8143-011207B9B7AD}" type="pres">
      <dgm:prSet presAssocID="{BC512EF1-8DF9-4BAA-B7B0-0068F7C5EC37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2741091D-6060-4FC7-B679-163D5B480E84}" type="pres">
      <dgm:prSet presAssocID="{76F59ECF-D0E6-4FCA-8E90-205C796B3C38}" presName="firstNode" presStyleLbl="node1" presStyleIdx="0" presStyleCnt="10" custLinFactNeighborX="-31621" custLinFactNeighborY="-81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C179E1-8B2E-4E7B-9DEF-034FFEE3FE68}" type="pres">
      <dgm:prSet presAssocID="{8757D0B7-B42D-4AF5-95C4-BFDC67E11491}" presName="sibTrans" presStyleLbl="sibTrans2D1" presStyleIdx="0" presStyleCnt="9"/>
      <dgm:spPr/>
      <dgm:t>
        <a:bodyPr/>
        <a:lstStyle/>
        <a:p>
          <a:endParaRPr lang="cs-CZ"/>
        </a:p>
      </dgm:t>
    </dgm:pt>
    <dgm:pt modelId="{5526E8B3-8997-4D24-9647-E990BF2522E9}" type="pres">
      <dgm:prSet presAssocID="{4EC06F94-FAE0-4A0D-BF0A-304F6DA9303F}" presName="middleNode" presStyleCnt="0"/>
      <dgm:spPr/>
    </dgm:pt>
    <dgm:pt modelId="{E2ADEC3A-8530-4844-B04F-ED561D24B281}" type="pres">
      <dgm:prSet presAssocID="{4EC06F94-FAE0-4A0D-BF0A-304F6DA9303F}" presName="padding" presStyleLbl="node1" presStyleIdx="0" presStyleCnt="10"/>
      <dgm:spPr/>
    </dgm:pt>
    <dgm:pt modelId="{6A29D39B-AF51-4316-AE05-92C9812155CA}" type="pres">
      <dgm:prSet presAssocID="{4EC06F94-FAE0-4A0D-BF0A-304F6DA9303F}" presName="shape" presStyleLbl="node1" presStyleIdx="1" presStyleCnt="10" custLinFactX="-41447" custLinFactNeighborX="-100000" custLinFactNeighborY="66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0AA338-3F9C-4A8F-8BB4-BAC016A2BD40}" type="pres">
      <dgm:prSet presAssocID="{CC70E3CB-7E0C-4BE8-A1CA-17DBDE3EE9A1}" presName="sibTrans" presStyleLbl="sibTrans2D1" presStyleIdx="1" presStyleCnt="9"/>
      <dgm:spPr/>
      <dgm:t>
        <a:bodyPr/>
        <a:lstStyle/>
        <a:p>
          <a:endParaRPr lang="cs-CZ"/>
        </a:p>
      </dgm:t>
    </dgm:pt>
    <dgm:pt modelId="{97D26160-7F80-473C-B0CA-4700BCE30056}" type="pres">
      <dgm:prSet presAssocID="{6EF09269-7D55-4017-8ED5-6805E945D196}" presName="middleNode" presStyleCnt="0"/>
      <dgm:spPr/>
    </dgm:pt>
    <dgm:pt modelId="{7BC0F614-F4EE-42C5-9AD0-4326F7691ECF}" type="pres">
      <dgm:prSet presAssocID="{6EF09269-7D55-4017-8ED5-6805E945D196}" presName="padding" presStyleLbl="node1" presStyleIdx="1" presStyleCnt="10"/>
      <dgm:spPr/>
    </dgm:pt>
    <dgm:pt modelId="{04D7E95E-3521-4FA0-840B-CE5BF8CEE758}" type="pres">
      <dgm:prSet presAssocID="{6EF09269-7D55-4017-8ED5-6805E945D196}" presName="shape" presStyleLbl="node1" presStyleIdx="2" presStyleCnt="10" custLinFactX="-50120" custLinFactNeighborX="-100000" custLinFactNeighborY="124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AC0D9F-2C93-4223-821C-F8D21BADF203}" type="pres">
      <dgm:prSet presAssocID="{B09AACEB-3DC2-492A-BEB8-976400CAD258}" presName="sibTrans" presStyleLbl="sibTrans2D1" presStyleIdx="2" presStyleCnt="9"/>
      <dgm:spPr/>
      <dgm:t>
        <a:bodyPr/>
        <a:lstStyle/>
        <a:p>
          <a:endParaRPr lang="cs-CZ"/>
        </a:p>
      </dgm:t>
    </dgm:pt>
    <dgm:pt modelId="{33CA445B-19BF-48EF-8ACE-7F50B9B3496A}" type="pres">
      <dgm:prSet presAssocID="{54661452-E325-48B0-8A42-F408A9B05F9E}" presName="middleNode" presStyleCnt="0"/>
      <dgm:spPr/>
    </dgm:pt>
    <dgm:pt modelId="{8FFB8FE0-9150-453A-AFE8-A180F167CB97}" type="pres">
      <dgm:prSet presAssocID="{54661452-E325-48B0-8A42-F408A9B05F9E}" presName="padding" presStyleLbl="node1" presStyleIdx="2" presStyleCnt="10"/>
      <dgm:spPr/>
    </dgm:pt>
    <dgm:pt modelId="{2D81B08E-9679-4DB1-A032-F46A1C3B409F}" type="pres">
      <dgm:prSet presAssocID="{54661452-E325-48B0-8A42-F408A9B05F9E}" presName="shape" presStyleLbl="node1" presStyleIdx="3" presStyleCnt="10" custLinFactX="-49493" custLinFactNeighborX="-100000" custLinFactNeighborY="124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EF2150-B655-41CF-A87B-01C4FF464F75}" type="pres">
      <dgm:prSet presAssocID="{5375EDDC-EF40-49DA-931E-D75EF6953804}" presName="sibTrans" presStyleLbl="sibTrans2D1" presStyleIdx="3" presStyleCnt="9"/>
      <dgm:spPr/>
      <dgm:t>
        <a:bodyPr/>
        <a:lstStyle/>
        <a:p>
          <a:endParaRPr lang="cs-CZ"/>
        </a:p>
      </dgm:t>
    </dgm:pt>
    <dgm:pt modelId="{4AF4FBBB-19C8-42AE-B6BE-DD8448D33173}" type="pres">
      <dgm:prSet presAssocID="{7CE8B162-417C-4E40-BA12-26815855203E}" presName="middleNode" presStyleCnt="0"/>
      <dgm:spPr/>
    </dgm:pt>
    <dgm:pt modelId="{EB2E73B6-342A-442E-BA31-D2F147EB7993}" type="pres">
      <dgm:prSet presAssocID="{7CE8B162-417C-4E40-BA12-26815855203E}" presName="padding" presStyleLbl="node1" presStyleIdx="3" presStyleCnt="10"/>
      <dgm:spPr/>
    </dgm:pt>
    <dgm:pt modelId="{2E676E9D-4C64-454B-8DDF-99C84DCEDFAA}" type="pres">
      <dgm:prSet presAssocID="{7CE8B162-417C-4E40-BA12-26815855203E}" presName="shape" presStyleLbl="node1" presStyleIdx="4" presStyleCnt="10" custLinFactNeighborX="-89091" custLinFactNeighborY="-62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58AFF9-E7C5-4665-92EB-17D2F281AC85}" type="pres">
      <dgm:prSet presAssocID="{EF48DAFB-0790-4263-90BC-C0EBFE8E04E6}" presName="sibTrans" presStyleLbl="sibTrans2D1" presStyleIdx="4" presStyleCnt="9"/>
      <dgm:spPr/>
      <dgm:t>
        <a:bodyPr/>
        <a:lstStyle/>
        <a:p>
          <a:endParaRPr lang="cs-CZ"/>
        </a:p>
      </dgm:t>
    </dgm:pt>
    <dgm:pt modelId="{765E8661-B794-4148-9DA2-29E97E8083D4}" type="pres">
      <dgm:prSet presAssocID="{2B2D58B4-19AC-417D-BD59-0B9DBC65F55E}" presName="middleNode" presStyleCnt="0"/>
      <dgm:spPr/>
    </dgm:pt>
    <dgm:pt modelId="{CA2A33E7-69A8-4054-AE95-9B6421518D86}" type="pres">
      <dgm:prSet presAssocID="{2B2D58B4-19AC-417D-BD59-0B9DBC65F55E}" presName="padding" presStyleLbl="node1" presStyleIdx="4" presStyleCnt="10"/>
      <dgm:spPr/>
    </dgm:pt>
    <dgm:pt modelId="{4D5E1802-7D9E-419F-BA5D-E6776DECAF1E}" type="pres">
      <dgm:prSet presAssocID="{2B2D58B4-19AC-417D-BD59-0B9DBC65F55E}" presName="shape" presStyleLbl="node1" presStyleIdx="5" presStyleCnt="10" custLinFactNeighborX="6319" custLinFactNeighborY="8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52FA60-4B4E-4FE5-9560-1DA57D84004D}" type="pres">
      <dgm:prSet presAssocID="{D4E94855-FB4C-4FEA-BD2D-04C5EA8E90BF}" presName="sibTrans" presStyleLbl="sibTrans2D1" presStyleIdx="5" presStyleCnt="9"/>
      <dgm:spPr/>
      <dgm:t>
        <a:bodyPr/>
        <a:lstStyle/>
        <a:p>
          <a:endParaRPr lang="cs-CZ"/>
        </a:p>
      </dgm:t>
    </dgm:pt>
    <dgm:pt modelId="{035DB3D0-FFF1-4868-9A84-D740A4588200}" type="pres">
      <dgm:prSet presAssocID="{A113D986-4BF9-4B47-BA1C-6B858C7BE49B}" presName="middleNode" presStyleCnt="0"/>
      <dgm:spPr/>
    </dgm:pt>
    <dgm:pt modelId="{082D71F9-CA69-4DD0-9B36-1B13155075A3}" type="pres">
      <dgm:prSet presAssocID="{A113D986-4BF9-4B47-BA1C-6B858C7BE49B}" presName="padding" presStyleLbl="node1" presStyleIdx="5" presStyleCnt="10"/>
      <dgm:spPr/>
    </dgm:pt>
    <dgm:pt modelId="{62C4210B-D268-4FAB-9F27-4C8E19C1675C}" type="pres">
      <dgm:prSet presAssocID="{A113D986-4BF9-4B47-BA1C-6B858C7BE49B}" presName="shape" presStyleLbl="node1" presStyleIdx="6" presStyleCnt="10" custLinFactX="-41978" custLinFactY="41480" custLinFactNeighborX="-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A14C7C-992F-45DF-A666-73605DBFE9B8}" type="pres">
      <dgm:prSet presAssocID="{45837502-E5FE-4A20-9DF6-AEC7DA34A204}" presName="sibTrans" presStyleLbl="sibTrans2D1" presStyleIdx="6" presStyleCnt="9"/>
      <dgm:spPr/>
      <dgm:t>
        <a:bodyPr/>
        <a:lstStyle/>
        <a:p>
          <a:endParaRPr lang="cs-CZ"/>
        </a:p>
      </dgm:t>
    </dgm:pt>
    <dgm:pt modelId="{F6662831-0B82-41B8-A65C-784A3A3D70E0}" type="pres">
      <dgm:prSet presAssocID="{AA4917A2-F651-433B-9754-532DBB2E4035}" presName="middleNode" presStyleCnt="0"/>
      <dgm:spPr/>
    </dgm:pt>
    <dgm:pt modelId="{A75482BD-94FA-4FA1-A5D2-D703AE544356}" type="pres">
      <dgm:prSet presAssocID="{AA4917A2-F651-433B-9754-532DBB2E4035}" presName="padding" presStyleLbl="node1" presStyleIdx="6" presStyleCnt="10"/>
      <dgm:spPr/>
    </dgm:pt>
    <dgm:pt modelId="{EC14D8F1-D374-4CBF-8D7B-B63A8A0A8A57}" type="pres">
      <dgm:prSet presAssocID="{AA4917A2-F651-433B-9754-532DBB2E4035}" presName="shape" presStyleLbl="node1" presStyleIdx="7" presStyleCnt="10" custLinFactNeighborX="-62444" custLinFactNeighborY="497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455EEE-17EE-49F1-9A0A-248F0650B9F4}" type="pres">
      <dgm:prSet presAssocID="{5299E28C-3621-47E6-91F6-7E9D18ADEC2A}" presName="sibTrans" presStyleLbl="sibTrans2D1" presStyleIdx="7" presStyleCnt="9"/>
      <dgm:spPr/>
      <dgm:t>
        <a:bodyPr/>
        <a:lstStyle/>
        <a:p>
          <a:endParaRPr lang="cs-CZ"/>
        </a:p>
      </dgm:t>
    </dgm:pt>
    <dgm:pt modelId="{4CA215F4-37FF-4355-ADA0-500E1E1D9903}" type="pres">
      <dgm:prSet presAssocID="{2269D445-A473-46EA-BC27-36408D072C7C}" presName="middleNode" presStyleCnt="0"/>
      <dgm:spPr/>
    </dgm:pt>
    <dgm:pt modelId="{2FD99DD0-6826-42CE-8E2D-F69BDA77A40E}" type="pres">
      <dgm:prSet presAssocID="{2269D445-A473-46EA-BC27-36408D072C7C}" presName="padding" presStyleLbl="node1" presStyleIdx="7" presStyleCnt="10"/>
      <dgm:spPr/>
    </dgm:pt>
    <dgm:pt modelId="{3627DE5D-D737-4A7C-AF2E-AEA8AABAA598}" type="pres">
      <dgm:prSet presAssocID="{2269D445-A473-46EA-BC27-36408D072C7C}" presName="shap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6D63F7-9120-49D7-B6CD-86CF9FFD03FD}" type="pres">
      <dgm:prSet presAssocID="{FE6A933B-170A-4E44-9F07-29D51C595783}" presName="sibTrans" presStyleLbl="sibTrans2D1" presStyleIdx="8" presStyleCnt="9"/>
      <dgm:spPr/>
      <dgm:t>
        <a:bodyPr/>
        <a:lstStyle/>
        <a:p>
          <a:endParaRPr lang="cs-CZ"/>
        </a:p>
      </dgm:t>
    </dgm:pt>
    <dgm:pt modelId="{69AE6512-00DE-4FE2-B1DD-D8E8791764C1}" type="pres">
      <dgm:prSet presAssocID="{DCBC59EF-807F-4C14-B446-D7B5F6FC92BC}" presName="lastNode" presStyleLbl="node1" presStyleIdx="9" presStyleCnt="10" custLinFactNeighborX="-59294" custLinFactNeighborY="422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9C6077-B745-452C-8271-01B57522445C}" srcId="{BC512EF1-8DF9-4BAA-B7B0-0068F7C5EC37}" destId="{54661452-E325-48B0-8A42-F408A9B05F9E}" srcOrd="3" destOrd="0" parTransId="{6E531115-F479-468C-A84A-4AE59D95CFFC}" sibTransId="{5375EDDC-EF40-49DA-931E-D75EF6953804}"/>
    <dgm:cxn modelId="{2071EADF-F652-466B-98D5-6BBDDA2C179F}" type="presOf" srcId="{8757D0B7-B42D-4AF5-95C4-BFDC67E11491}" destId="{D6C179E1-8B2E-4E7B-9DEF-034FFEE3FE68}" srcOrd="0" destOrd="0" presId="urn:microsoft.com/office/officeart/2005/8/layout/bProcess2"/>
    <dgm:cxn modelId="{459EBD47-BE84-44F7-8AF4-697ECE13916B}" type="presOf" srcId="{CC70E3CB-7E0C-4BE8-A1CA-17DBDE3EE9A1}" destId="{320AA338-3F9C-4A8F-8BB4-BAC016A2BD40}" srcOrd="0" destOrd="0" presId="urn:microsoft.com/office/officeart/2005/8/layout/bProcess2"/>
    <dgm:cxn modelId="{5B90B4D2-A274-4F50-AC53-978D05DCA566}" type="presOf" srcId="{7CE8B162-417C-4E40-BA12-26815855203E}" destId="{2E676E9D-4C64-454B-8DDF-99C84DCEDFAA}" srcOrd="0" destOrd="0" presId="urn:microsoft.com/office/officeart/2005/8/layout/bProcess2"/>
    <dgm:cxn modelId="{D5C054EC-4D6E-44F1-A6F6-7D900F7AC625}" srcId="{BC512EF1-8DF9-4BAA-B7B0-0068F7C5EC37}" destId="{2269D445-A473-46EA-BC27-36408D072C7C}" srcOrd="8" destOrd="0" parTransId="{9CC3B426-8B50-4770-A3FD-81A2F775FCAE}" sibTransId="{FE6A933B-170A-4E44-9F07-29D51C595783}"/>
    <dgm:cxn modelId="{B974312D-8A40-430F-86E8-BF22D033D5E3}" type="presOf" srcId="{6EF09269-7D55-4017-8ED5-6805E945D196}" destId="{04D7E95E-3521-4FA0-840B-CE5BF8CEE758}" srcOrd="0" destOrd="0" presId="urn:microsoft.com/office/officeart/2005/8/layout/bProcess2"/>
    <dgm:cxn modelId="{CF196441-4B25-4F2B-8942-58001191BCA2}" type="presOf" srcId="{D4E94855-FB4C-4FEA-BD2D-04C5EA8E90BF}" destId="{CD52FA60-4B4E-4FE5-9560-1DA57D84004D}" srcOrd="0" destOrd="0" presId="urn:microsoft.com/office/officeart/2005/8/layout/bProcess2"/>
    <dgm:cxn modelId="{A17873A0-9C96-40CF-8066-2F4B76313193}" type="presOf" srcId="{A113D986-4BF9-4B47-BA1C-6B858C7BE49B}" destId="{62C4210B-D268-4FAB-9F27-4C8E19C1675C}" srcOrd="0" destOrd="0" presId="urn:microsoft.com/office/officeart/2005/8/layout/bProcess2"/>
    <dgm:cxn modelId="{E2879B56-2AE8-4AFD-8A27-2E5438E9E304}" srcId="{BC512EF1-8DF9-4BAA-B7B0-0068F7C5EC37}" destId="{76F59ECF-D0E6-4FCA-8E90-205C796B3C38}" srcOrd="0" destOrd="0" parTransId="{C32F696C-3493-4DC8-A0E7-BBF67494C2BA}" sibTransId="{8757D0B7-B42D-4AF5-95C4-BFDC67E11491}"/>
    <dgm:cxn modelId="{2279339A-3200-4BCC-A6CD-ADFB80C20123}" type="presOf" srcId="{B09AACEB-3DC2-492A-BEB8-976400CAD258}" destId="{26AC0D9F-2C93-4223-821C-F8D21BADF203}" srcOrd="0" destOrd="0" presId="urn:microsoft.com/office/officeart/2005/8/layout/bProcess2"/>
    <dgm:cxn modelId="{B75AE3E7-D6A8-45DC-8413-9C15BF313BAE}" srcId="{BC512EF1-8DF9-4BAA-B7B0-0068F7C5EC37}" destId="{7CE8B162-417C-4E40-BA12-26815855203E}" srcOrd="4" destOrd="0" parTransId="{865E17D5-C766-4614-BE49-C2BFD41F51DA}" sibTransId="{EF48DAFB-0790-4263-90BC-C0EBFE8E04E6}"/>
    <dgm:cxn modelId="{DE8F3976-F9A4-45B3-89AA-DE24FA551D7B}" type="presOf" srcId="{45837502-E5FE-4A20-9DF6-AEC7DA34A204}" destId="{22A14C7C-992F-45DF-A666-73605DBFE9B8}" srcOrd="0" destOrd="0" presId="urn:microsoft.com/office/officeart/2005/8/layout/bProcess2"/>
    <dgm:cxn modelId="{C6A70052-070E-4C22-BA22-F451397326AE}" type="presOf" srcId="{54661452-E325-48B0-8A42-F408A9B05F9E}" destId="{2D81B08E-9679-4DB1-A032-F46A1C3B409F}" srcOrd="0" destOrd="0" presId="urn:microsoft.com/office/officeart/2005/8/layout/bProcess2"/>
    <dgm:cxn modelId="{CE66F4F9-2B7A-4740-8FBF-1DA0C3802425}" type="presOf" srcId="{2269D445-A473-46EA-BC27-36408D072C7C}" destId="{3627DE5D-D737-4A7C-AF2E-AEA8AABAA598}" srcOrd="0" destOrd="0" presId="urn:microsoft.com/office/officeart/2005/8/layout/bProcess2"/>
    <dgm:cxn modelId="{1D24D166-D235-4C25-8A67-DECC648572F2}" srcId="{BC512EF1-8DF9-4BAA-B7B0-0068F7C5EC37}" destId="{A113D986-4BF9-4B47-BA1C-6B858C7BE49B}" srcOrd="6" destOrd="0" parTransId="{F26B0920-3288-4C2D-9226-6CC6503A4305}" sibTransId="{45837502-E5FE-4A20-9DF6-AEC7DA34A204}"/>
    <dgm:cxn modelId="{250FA301-69BB-414A-BA97-C1377F91AF4D}" srcId="{BC512EF1-8DF9-4BAA-B7B0-0068F7C5EC37}" destId="{2B2D58B4-19AC-417D-BD59-0B9DBC65F55E}" srcOrd="5" destOrd="0" parTransId="{38C089A9-A3CB-4EE8-823A-D2CD0FB5E1C1}" sibTransId="{D4E94855-FB4C-4FEA-BD2D-04C5EA8E90BF}"/>
    <dgm:cxn modelId="{1665164E-25C9-4B8E-A45E-C9AB62A3664E}" type="presOf" srcId="{BC512EF1-8DF9-4BAA-B7B0-0068F7C5EC37}" destId="{733F32B1-D76B-4690-8143-011207B9B7AD}" srcOrd="0" destOrd="0" presId="urn:microsoft.com/office/officeart/2005/8/layout/bProcess2"/>
    <dgm:cxn modelId="{77774833-6EE1-4541-95E4-0E9DCD835F36}" type="presOf" srcId="{FE6A933B-170A-4E44-9F07-29D51C595783}" destId="{8B6D63F7-9120-49D7-B6CD-86CF9FFD03FD}" srcOrd="0" destOrd="0" presId="urn:microsoft.com/office/officeart/2005/8/layout/bProcess2"/>
    <dgm:cxn modelId="{5262C5C6-24C4-4994-991E-F841DB7F9E92}" type="presOf" srcId="{AA4917A2-F651-433B-9754-532DBB2E4035}" destId="{EC14D8F1-D374-4CBF-8D7B-B63A8A0A8A57}" srcOrd="0" destOrd="0" presId="urn:microsoft.com/office/officeart/2005/8/layout/bProcess2"/>
    <dgm:cxn modelId="{8C5FD943-56E3-4FBA-B067-5ACC58E62239}" type="presOf" srcId="{76F59ECF-D0E6-4FCA-8E90-205C796B3C38}" destId="{2741091D-6060-4FC7-B679-163D5B480E84}" srcOrd="0" destOrd="0" presId="urn:microsoft.com/office/officeart/2005/8/layout/bProcess2"/>
    <dgm:cxn modelId="{6DD34CFE-0264-4EF8-99C0-6B6529038C4E}" type="presOf" srcId="{2B2D58B4-19AC-417D-BD59-0B9DBC65F55E}" destId="{4D5E1802-7D9E-419F-BA5D-E6776DECAF1E}" srcOrd="0" destOrd="0" presId="urn:microsoft.com/office/officeart/2005/8/layout/bProcess2"/>
    <dgm:cxn modelId="{F464EC01-2018-4F39-8C43-657D4F53966B}" type="presOf" srcId="{5299E28C-3621-47E6-91F6-7E9D18ADEC2A}" destId="{D1455EEE-17EE-49F1-9A0A-248F0650B9F4}" srcOrd="0" destOrd="0" presId="urn:microsoft.com/office/officeart/2005/8/layout/bProcess2"/>
    <dgm:cxn modelId="{1DACED04-93FB-4980-B1F6-A22ACBFAC816}" srcId="{BC512EF1-8DF9-4BAA-B7B0-0068F7C5EC37}" destId="{AA4917A2-F651-433B-9754-532DBB2E4035}" srcOrd="7" destOrd="0" parTransId="{A49CECB0-E7AD-4581-BA4E-AE0BFE61BD8D}" sibTransId="{5299E28C-3621-47E6-91F6-7E9D18ADEC2A}"/>
    <dgm:cxn modelId="{7E726AC4-EF4A-4608-8F76-F1D859BEFB0D}" type="presOf" srcId="{EF48DAFB-0790-4263-90BC-C0EBFE8E04E6}" destId="{5358AFF9-E7C5-4665-92EB-17D2F281AC85}" srcOrd="0" destOrd="0" presId="urn:microsoft.com/office/officeart/2005/8/layout/bProcess2"/>
    <dgm:cxn modelId="{5A235A21-4C9C-4C94-AD99-97808F9A0521}" srcId="{BC512EF1-8DF9-4BAA-B7B0-0068F7C5EC37}" destId="{DCBC59EF-807F-4C14-B446-D7B5F6FC92BC}" srcOrd="9" destOrd="0" parTransId="{A98D2A33-176D-4FF7-9C35-8794F244BCDD}" sibTransId="{15FA7F6A-F412-42C9-8CEF-25500EDC013F}"/>
    <dgm:cxn modelId="{B5E73154-078E-4BB9-97E5-955DA03CD7BD}" type="presOf" srcId="{5375EDDC-EF40-49DA-931E-D75EF6953804}" destId="{8EEF2150-B655-41CF-A87B-01C4FF464F75}" srcOrd="0" destOrd="0" presId="urn:microsoft.com/office/officeart/2005/8/layout/bProcess2"/>
    <dgm:cxn modelId="{D08C37A7-9FE1-46E2-AE8E-2FA05B58E34E}" srcId="{BC512EF1-8DF9-4BAA-B7B0-0068F7C5EC37}" destId="{4EC06F94-FAE0-4A0D-BF0A-304F6DA9303F}" srcOrd="1" destOrd="0" parTransId="{AAE36F8A-072B-4A34-8174-7EAB4EA03C18}" sibTransId="{CC70E3CB-7E0C-4BE8-A1CA-17DBDE3EE9A1}"/>
    <dgm:cxn modelId="{F3E30390-F3E0-4D04-ACCE-B090D845FA5F}" type="presOf" srcId="{4EC06F94-FAE0-4A0D-BF0A-304F6DA9303F}" destId="{6A29D39B-AF51-4316-AE05-92C9812155CA}" srcOrd="0" destOrd="0" presId="urn:microsoft.com/office/officeart/2005/8/layout/bProcess2"/>
    <dgm:cxn modelId="{0C28F810-E235-44AC-92ED-C1F4784EB314}" srcId="{BC512EF1-8DF9-4BAA-B7B0-0068F7C5EC37}" destId="{6EF09269-7D55-4017-8ED5-6805E945D196}" srcOrd="2" destOrd="0" parTransId="{949DFED4-AD18-4242-93F8-7E4D26253529}" sibTransId="{B09AACEB-3DC2-492A-BEB8-976400CAD258}"/>
    <dgm:cxn modelId="{EF7CBA29-0F6A-43F1-A979-6802FF52BFF4}" type="presOf" srcId="{DCBC59EF-807F-4C14-B446-D7B5F6FC92BC}" destId="{69AE6512-00DE-4FE2-B1DD-D8E8791764C1}" srcOrd="0" destOrd="0" presId="urn:microsoft.com/office/officeart/2005/8/layout/bProcess2"/>
    <dgm:cxn modelId="{800426FF-89CB-4920-AF8D-FE6BF5F7E409}" type="presParOf" srcId="{733F32B1-D76B-4690-8143-011207B9B7AD}" destId="{2741091D-6060-4FC7-B679-163D5B480E84}" srcOrd="0" destOrd="0" presId="urn:microsoft.com/office/officeart/2005/8/layout/bProcess2"/>
    <dgm:cxn modelId="{DD62C766-61AE-4384-AC3D-D45B0106CD64}" type="presParOf" srcId="{733F32B1-D76B-4690-8143-011207B9B7AD}" destId="{D6C179E1-8B2E-4E7B-9DEF-034FFEE3FE68}" srcOrd="1" destOrd="0" presId="urn:microsoft.com/office/officeart/2005/8/layout/bProcess2"/>
    <dgm:cxn modelId="{93CE0D0F-541E-4C06-93B7-7B8029B52DEF}" type="presParOf" srcId="{733F32B1-D76B-4690-8143-011207B9B7AD}" destId="{5526E8B3-8997-4D24-9647-E990BF2522E9}" srcOrd="2" destOrd="0" presId="urn:microsoft.com/office/officeart/2005/8/layout/bProcess2"/>
    <dgm:cxn modelId="{11BF274A-3F1B-465D-9A75-3BFA02D7822C}" type="presParOf" srcId="{5526E8B3-8997-4D24-9647-E990BF2522E9}" destId="{E2ADEC3A-8530-4844-B04F-ED561D24B281}" srcOrd="0" destOrd="0" presId="urn:microsoft.com/office/officeart/2005/8/layout/bProcess2"/>
    <dgm:cxn modelId="{9F68C657-07B9-4B19-B6C1-41F44CE52A0F}" type="presParOf" srcId="{5526E8B3-8997-4D24-9647-E990BF2522E9}" destId="{6A29D39B-AF51-4316-AE05-92C9812155CA}" srcOrd="1" destOrd="0" presId="urn:microsoft.com/office/officeart/2005/8/layout/bProcess2"/>
    <dgm:cxn modelId="{74171194-D8A0-45B8-9060-AA06E7A74DE8}" type="presParOf" srcId="{733F32B1-D76B-4690-8143-011207B9B7AD}" destId="{320AA338-3F9C-4A8F-8BB4-BAC016A2BD40}" srcOrd="3" destOrd="0" presId="urn:microsoft.com/office/officeart/2005/8/layout/bProcess2"/>
    <dgm:cxn modelId="{A21FFD4E-1045-4CBC-A655-8BECB18FE4F6}" type="presParOf" srcId="{733F32B1-D76B-4690-8143-011207B9B7AD}" destId="{97D26160-7F80-473C-B0CA-4700BCE30056}" srcOrd="4" destOrd="0" presId="urn:microsoft.com/office/officeart/2005/8/layout/bProcess2"/>
    <dgm:cxn modelId="{A8D8C7A1-0E62-4D5B-B519-2CEDE0F3F4CB}" type="presParOf" srcId="{97D26160-7F80-473C-B0CA-4700BCE30056}" destId="{7BC0F614-F4EE-42C5-9AD0-4326F7691ECF}" srcOrd="0" destOrd="0" presId="urn:microsoft.com/office/officeart/2005/8/layout/bProcess2"/>
    <dgm:cxn modelId="{F6925C6E-02FD-45F8-B08B-16D266C8DF8A}" type="presParOf" srcId="{97D26160-7F80-473C-B0CA-4700BCE30056}" destId="{04D7E95E-3521-4FA0-840B-CE5BF8CEE758}" srcOrd="1" destOrd="0" presId="urn:microsoft.com/office/officeart/2005/8/layout/bProcess2"/>
    <dgm:cxn modelId="{D4B934DB-BFB6-416D-8BCD-36EA9E3285CE}" type="presParOf" srcId="{733F32B1-D76B-4690-8143-011207B9B7AD}" destId="{26AC0D9F-2C93-4223-821C-F8D21BADF203}" srcOrd="5" destOrd="0" presId="urn:microsoft.com/office/officeart/2005/8/layout/bProcess2"/>
    <dgm:cxn modelId="{23D1921F-BACD-4ED2-A347-BE8A58F8189F}" type="presParOf" srcId="{733F32B1-D76B-4690-8143-011207B9B7AD}" destId="{33CA445B-19BF-48EF-8ACE-7F50B9B3496A}" srcOrd="6" destOrd="0" presId="urn:microsoft.com/office/officeart/2005/8/layout/bProcess2"/>
    <dgm:cxn modelId="{D020157F-CB17-4899-AE7F-86E24DE37882}" type="presParOf" srcId="{33CA445B-19BF-48EF-8ACE-7F50B9B3496A}" destId="{8FFB8FE0-9150-453A-AFE8-A180F167CB97}" srcOrd="0" destOrd="0" presId="urn:microsoft.com/office/officeart/2005/8/layout/bProcess2"/>
    <dgm:cxn modelId="{F23BDB74-1BCE-4D1F-A529-6EB8008811D5}" type="presParOf" srcId="{33CA445B-19BF-48EF-8ACE-7F50B9B3496A}" destId="{2D81B08E-9679-4DB1-A032-F46A1C3B409F}" srcOrd="1" destOrd="0" presId="urn:microsoft.com/office/officeart/2005/8/layout/bProcess2"/>
    <dgm:cxn modelId="{491539E4-5B07-40D9-86DB-79DB9E73024D}" type="presParOf" srcId="{733F32B1-D76B-4690-8143-011207B9B7AD}" destId="{8EEF2150-B655-41CF-A87B-01C4FF464F75}" srcOrd="7" destOrd="0" presId="urn:microsoft.com/office/officeart/2005/8/layout/bProcess2"/>
    <dgm:cxn modelId="{5E383A72-8C20-4CD0-B909-027D66544EA9}" type="presParOf" srcId="{733F32B1-D76B-4690-8143-011207B9B7AD}" destId="{4AF4FBBB-19C8-42AE-B6BE-DD8448D33173}" srcOrd="8" destOrd="0" presId="urn:microsoft.com/office/officeart/2005/8/layout/bProcess2"/>
    <dgm:cxn modelId="{C4A2B414-9CCA-451E-94C8-5EBC47C1992C}" type="presParOf" srcId="{4AF4FBBB-19C8-42AE-B6BE-DD8448D33173}" destId="{EB2E73B6-342A-442E-BA31-D2F147EB7993}" srcOrd="0" destOrd="0" presId="urn:microsoft.com/office/officeart/2005/8/layout/bProcess2"/>
    <dgm:cxn modelId="{610FC450-05A7-4E4B-94FE-2619C2E34BE8}" type="presParOf" srcId="{4AF4FBBB-19C8-42AE-B6BE-DD8448D33173}" destId="{2E676E9D-4C64-454B-8DDF-99C84DCEDFAA}" srcOrd="1" destOrd="0" presId="urn:microsoft.com/office/officeart/2005/8/layout/bProcess2"/>
    <dgm:cxn modelId="{8D3FC94E-30C5-4BDE-87C9-5575F3F65F54}" type="presParOf" srcId="{733F32B1-D76B-4690-8143-011207B9B7AD}" destId="{5358AFF9-E7C5-4665-92EB-17D2F281AC85}" srcOrd="9" destOrd="0" presId="urn:microsoft.com/office/officeart/2005/8/layout/bProcess2"/>
    <dgm:cxn modelId="{7EEB9A6A-8B2A-43F1-BFA5-6369F433A0EA}" type="presParOf" srcId="{733F32B1-D76B-4690-8143-011207B9B7AD}" destId="{765E8661-B794-4148-9DA2-29E97E8083D4}" srcOrd="10" destOrd="0" presId="urn:microsoft.com/office/officeart/2005/8/layout/bProcess2"/>
    <dgm:cxn modelId="{ACBA1FF8-7465-419E-992F-37559BCB519D}" type="presParOf" srcId="{765E8661-B794-4148-9DA2-29E97E8083D4}" destId="{CA2A33E7-69A8-4054-AE95-9B6421518D86}" srcOrd="0" destOrd="0" presId="urn:microsoft.com/office/officeart/2005/8/layout/bProcess2"/>
    <dgm:cxn modelId="{24E9AB16-EFE6-4ADE-BDAD-45EC614BD733}" type="presParOf" srcId="{765E8661-B794-4148-9DA2-29E97E8083D4}" destId="{4D5E1802-7D9E-419F-BA5D-E6776DECAF1E}" srcOrd="1" destOrd="0" presId="urn:microsoft.com/office/officeart/2005/8/layout/bProcess2"/>
    <dgm:cxn modelId="{006CC416-891B-4F7B-966C-0B1415A0D914}" type="presParOf" srcId="{733F32B1-D76B-4690-8143-011207B9B7AD}" destId="{CD52FA60-4B4E-4FE5-9560-1DA57D84004D}" srcOrd="11" destOrd="0" presId="urn:microsoft.com/office/officeart/2005/8/layout/bProcess2"/>
    <dgm:cxn modelId="{0BB05620-4EAB-43DE-A245-8FB298294FB8}" type="presParOf" srcId="{733F32B1-D76B-4690-8143-011207B9B7AD}" destId="{035DB3D0-FFF1-4868-9A84-D740A4588200}" srcOrd="12" destOrd="0" presId="urn:microsoft.com/office/officeart/2005/8/layout/bProcess2"/>
    <dgm:cxn modelId="{205D5C92-BB18-4DC3-959A-2CB6D6E45C1B}" type="presParOf" srcId="{035DB3D0-FFF1-4868-9A84-D740A4588200}" destId="{082D71F9-CA69-4DD0-9B36-1B13155075A3}" srcOrd="0" destOrd="0" presId="urn:microsoft.com/office/officeart/2005/8/layout/bProcess2"/>
    <dgm:cxn modelId="{F0AF6538-B2F0-42EB-9813-3F4CC4C4C2E8}" type="presParOf" srcId="{035DB3D0-FFF1-4868-9A84-D740A4588200}" destId="{62C4210B-D268-4FAB-9F27-4C8E19C1675C}" srcOrd="1" destOrd="0" presId="urn:microsoft.com/office/officeart/2005/8/layout/bProcess2"/>
    <dgm:cxn modelId="{ABE5668C-BFBD-4BCE-B191-7735FF606D9A}" type="presParOf" srcId="{733F32B1-D76B-4690-8143-011207B9B7AD}" destId="{22A14C7C-992F-45DF-A666-73605DBFE9B8}" srcOrd="13" destOrd="0" presId="urn:microsoft.com/office/officeart/2005/8/layout/bProcess2"/>
    <dgm:cxn modelId="{E047CA01-CE3C-424C-8585-DD8F01A4A3F0}" type="presParOf" srcId="{733F32B1-D76B-4690-8143-011207B9B7AD}" destId="{F6662831-0B82-41B8-A65C-784A3A3D70E0}" srcOrd="14" destOrd="0" presId="urn:microsoft.com/office/officeart/2005/8/layout/bProcess2"/>
    <dgm:cxn modelId="{F5FF9E50-007C-4655-9A5A-6D1422D7B384}" type="presParOf" srcId="{F6662831-0B82-41B8-A65C-784A3A3D70E0}" destId="{A75482BD-94FA-4FA1-A5D2-D703AE544356}" srcOrd="0" destOrd="0" presId="urn:microsoft.com/office/officeart/2005/8/layout/bProcess2"/>
    <dgm:cxn modelId="{4ED9682B-FB81-442C-B0C1-BDAFF2B62BC0}" type="presParOf" srcId="{F6662831-0B82-41B8-A65C-784A3A3D70E0}" destId="{EC14D8F1-D374-4CBF-8D7B-B63A8A0A8A57}" srcOrd="1" destOrd="0" presId="urn:microsoft.com/office/officeart/2005/8/layout/bProcess2"/>
    <dgm:cxn modelId="{408DE64E-D7A3-4CBB-A059-ED48FB6342E1}" type="presParOf" srcId="{733F32B1-D76B-4690-8143-011207B9B7AD}" destId="{D1455EEE-17EE-49F1-9A0A-248F0650B9F4}" srcOrd="15" destOrd="0" presId="urn:microsoft.com/office/officeart/2005/8/layout/bProcess2"/>
    <dgm:cxn modelId="{F3B8A973-E765-4639-A2D8-B50E8F13CF56}" type="presParOf" srcId="{733F32B1-D76B-4690-8143-011207B9B7AD}" destId="{4CA215F4-37FF-4355-ADA0-500E1E1D9903}" srcOrd="16" destOrd="0" presId="urn:microsoft.com/office/officeart/2005/8/layout/bProcess2"/>
    <dgm:cxn modelId="{C39E3807-5428-430A-B62B-65CF2D968E6F}" type="presParOf" srcId="{4CA215F4-37FF-4355-ADA0-500E1E1D9903}" destId="{2FD99DD0-6826-42CE-8E2D-F69BDA77A40E}" srcOrd="0" destOrd="0" presId="urn:microsoft.com/office/officeart/2005/8/layout/bProcess2"/>
    <dgm:cxn modelId="{EA3A62E0-2377-4375-8EB4-6EE504576751}" type="presParOf" srcId="{4CA215F4-37FF-4355-ADA0-500E1E1D9903}" destId="{3627DE5D-D737-4A7C-AF2E-AEA8AABAA598}" srcOrd="1" destOrd="0" presId="urn:microsoft.com/office/officeart/2005/8/layout/bProcess2"/>
    <dgm:cxn modelId="{90CA2CD0-B5D6-4DE6-B144-078570275A76}" type="presParOf" srcId="{733F32B1-D76B-4690-8143-011207B9B7AD}" destId="{8B6D63F7-9120-49D7-B6CD-86CF9FFD03FD}" srcOrd="17" destOrd="0" presId="urn:microsoft.com/office/officeart/2005/8/layout/bProcess2"/>
    <dgm:cxn modelId="{C201DAA7-AFEA-4F47-9B20-6F5433B31398}" type="presParOf" srcId="{733F32B1-D76B-4690-8143-011207B9B7AD}" destId="{69AE6512-00DE-4FE2-B1DD-D8E8791764C1}" srcOrd="18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512EF1-8DF9-4BAA-B7B0-0068F7C5EC37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6F59ECF-D0E6-4FCA-8E90-205C796B3C38}">
      <dgm:prSet phldrT="[Text]"/>
      <dgm:spPr/>
      <dgm:t>
        <a:bodyPr/>
        <a:lstStyle/>
        <a:p>
          <a:r>
            <a:rPr lang="cs-CZ" dirty="0" smtClean="0"/>
            <a:t>(520 – 170)</a:t>
          </a:r>
          <a:endParaRPr lang="cs-CZ" dirty="0"/>
        </a:p>
      </dgm:t>
    </dgm:pt>
    <dgm:pt modelId="{C32F696C-3493-4DC8-A0E7-BBF67494C2BA}" type="parTrans" cxnId="{E2879B56-2AE8-4AFD-8A27-2E5438E9E304}">
      <dgm:prSet/>
      <dgm:spPr/>
      <dgm:t>
        <a:bodyPr/>
        <a:lstStyle/>
        <a:p>
          <a:endParaRPr lang="cs-CZ"/>
        </a:p>
      </dgm:t>
    </dgm:pt>
    <dgm:pt modelId="{8757D0B7-B42D-4AF5-95C4-BFDC67E11491}" type="sibTrans" cxnId="{E2879B56-2AE8-4AFD-8A27-2E5438E9E304}">
      <dgm:prSet/>
      <dgm:spPr/>
      <dgm:t>
        <a:bodyPr/>
        <a:lstStyle/>
        <a:p>
          <a:endParaRPr lang="cs-CZ"/>
        </a:p>
      </dgm:t>
    </dgm:pt>
    <dgm:pt modelId="{4EC06F94-FAE0-4A0D-BF0A-304F6DA9303F}">
      <dgm:prSet phldrT="[Text]"/>
      <dgm:spPr/>
      <dgm:t>
        <a:bodyPr/>
        <a:lstStyle/>
        <a:p>
          <a:r>
            <a:rPr lang="cs-CZ" dirty="0" smtClean="0"/>
            <a:t>: 7</a:t>
          </a:r>
          <a:endParaRPr lang="cs-CZ" dirty="0"/>
        </a:p>
      </dgm:t>
    </dgm:pt>
    <dgm:pt modelId="{AAE36F8A-072B-4A34-8174-7EAB4EA03C18}" type="parTrans" cxnId="{D08C37A7-9FE1-46E2-AE8E-2FA05B58E34E}">
      <dgm:prSet/>
      <dgm:spPr/>
      <dgm:t>
        <a:bodyPr/>
        <a:lstStyle/>
        <a:p>
          <a:endParaRPr lang="cs-CZ"/>
        </a:p>
      </dgm:t>
    </dgm:pt>
    <dgm:pt modelId="{CC70E3CB-7E0C-4BE8-A1CA-17DBDE3EE9A1}" type="sibTrans" cxnId="{D08C37A7-9FE1-46E2-AE8E-2FA05B58E34E}">
      <dgm:prSet/>
      <dgm:spPr/>
      <dgm:t>
        <a:bodyPr/>
        <a:lstStyle/>
        <a:p>
          <a:endParaRPr lang="cs-CZ"/>
        </a:p>
      </dgm:t>
    </dgm:pt>
    <dgm:pt modelId="{6EF09269-7D55-4017-8ED5-6805E945D196}">
      <dgm:prSet phldrT="[Text]"/>
      <dgm:spPr/>
      <dgm:t>
        <a:bodyPr/>
        <a:lstStyle/>
        <a:p>
          <a:r>
            <a:rPr lang="cs-CZ" dirty="0" smtClean="0"/>
            <a:t>. 90</a:t>
          </a:r>
          <a:endParaRPr lang="cs-CZ" dirty="0"/>
        </a:p>
      </dgm:t>
    </dgm:pt>
    <dgm:pt modelId="{949DFED4-AD18-4242-93F8-7E4D26253529}" type="parTrans" cxnId="{0C28F810-E235-44AC-92ED-C1F4784EB314}">
      <dgm:prSet/>
      <dgm:spPr/>
      <dgm:t>
        <a:bodyPr/>
        <a:lstStyle/>
        <a:p>
          <a:endParaRPr lang="cs-CZ"/>
        </a:p>
      </dgm:t>
    </dgm:pt>
    <dgm:pt modelId="{B09AACEB-3DC2-492A-BEB8-976400CAD258}" type="sibTrans" cxnId="{0C28F810-E235-44AC-92ED-C1F4784EB314}">
      <dgm:prSet/>
      <dgm:spPr/>
      <dgm:t>
        <a:bodyPr/>
        <a:lstStyle/>
        <a:p>
          <a:endParaRPr lang="cs-CZ"/>
        </a:p>
      </dgm:t>
    </dgm:pt>
    <dgm:pt modelId="{54661452-E325-48B0-8A42-F408A9B05F9E}">
      <dgm:prSet phldrT="[Text]"/>
      <dgm:spPr/>
      <dgm:t>
        <a:bodyPr/>
        <a:lstStyle/>
        <a:p>
          <a:r>
            <a:rPr lang="cs-CZ" dirty="0" smtClean="0"/>
            <a:t>+( 5 . 100)</a:t>
          </a:r>
          <a:endParaRPr lang="cs-CZ" dirty="0"/>
        </a:p>
      </dgm:t>
    </dgm:pt>
    <dgm:pt modelId="{6E531115-F479-468C-A84A-4AE59D95CFFC}" type="parTrans" cxnId="{129C6077-B745-452C-8271-01B57522445C}">
      <dgm:prSet/>
      <dgm:spPr/>
      <dgm:t>
        <a:bodyPr/>
        <a:lstStyle/>
        <a:p>
          <a:endParaRPr lang="cs-CZ"/>
        </a:p>
      </dgm:t>
    </dgm:pt>
    <dgm:pt modelId="{5375EDDC-EF40-49DA-931E-D75EF6953804}" type="sibTrans" cxnId="{129C6077-B745-452C-8271-01B57522445C}">
      <dgm:prSet/>
      <dgm:spPr/>
      <dgm:t>
        <a:bodyPr/>
        <a:lstStyle/>
        <a:p>
          <a:endParaRPr lang="cs-CZ"/>
        </a:p>
      </dgm:t>
    </dgm:pt>
    <dgm:pt modelId="{7CE8B162-417C-4E40-BA12-26815855203E}">
      <dgm:prSet phldrT="[Text]"/>
      <dgm:spPr/>
      <dgm:t>
        <a:bodyPr/>
        <a:lstStyle/>
        <a:p>
          <a:r>
            <a:rPr lang="cs-CZ" dirty="0" smtClean="0"/>
            <a:t>. 9</a:t>
          </a:r>
          <a:endParaRPr lang="cs-CZ" dirty="0"/>
        </a:p>
      </dgm:t>
    </dgm:pt>
    <dgm:pt modelId="{865E17D5-C766-4614-BE49-C2BFD41F51DA}" type="parTrans" cxnId="{B75AE3E7-D6A8-45DC-8413-9C15BF313BAE}">
      <dgm:prSet/>
      <dgm:spPr/>
      <dgm:t>
        <a:bodyPr/>
        <a:lstStyle/>
        <a:p>
          <a:endParaRPr lang="cs-CZ"/>
        </a:p>
      </dgm:t>
    </dgm:pt>
    <dgm:pt modelId="{EF48DAFB-0790-4263-90BC-C0EBFE8E04E6}" type="sibTrans" cxnId="{B75AE3E7-D6A8-45DC-8413-9C15BF313BAE}">
      <dgm:prSet/>
      <dgm:spPr/>
      <dgm:t>
        <a:bodyPr/>
        <a:lstStyle/>
        <a:p>
          <a:endParaRPr lang="cs-CZ"/>
        </a:p>
      </dgm:t>
    </dgm:pt>
    <dgm:pt modelId="{2B2D58B4-19AC-417D-BD59-0B9DBC65F55E}">
      <dgm:prSet phldrT="[Text]"/>
      <dgm:spPr/>
      <dgm:t>
        <a:bodyPr/>
        <a:lstStyle/>
        <a:p>
          <a:r>
            <a:rPr lang="cs-CZ" dirty="0" smtClean="0"/>
            <a:t>: 1000</a:t>
          </a:r>
          <a:endParaRPr lang="cs-CZ" dirty="0"/>
        </a:p>
      </dgm:t>
    </dgm:pt>
    <dgm:pt modelId="{38C089A9-A3CB-4EE8-823A-D2CD0FB5E1C1}" type="parTrans" cxnId="{250FA301-69BB-414A-BA97-C1377F91AF4D}">
      <dgm:prSet/>
      <dgm:spPr/>
      <dgm:t>
        <a:bodyPr/>
        <a:lstStyle/>
        <a:p>
          <a:endParaRPr lang="cs-CZ"/>
        </a:p>
      </dgm:t>
    </dgm:pt>
    <dgm:pt modelId="{D4E94855-FB4C-4FEA-BD2D-04C5EA8E90BF}" type="sibTrans" cxnId="{250FA301-69BB-414A-BA97-C1377F91AF4D}">
      <dgm:prSet/>
      <dgm:spPr/>
      <dgm:t>
        <a:bodyPr/>
        <a:lstStyle/>
        <a:p>
          <a:endParaRPr lang="cs-CZ"/>
        </a:p>
      </dgm:t>
    </dgm:pt>
    <dgm:pt modelId="{A113D986-4BF9-4B47-BA1C-6B858C7BE49B}">
      <dgm:prSet phldrT="[Text]"/>
      <dgm:spPr/>
      <dgm:t>
        <a:bodyPr/>
        <a:lstStyle/>
        <a:p>
          <a:r>
            <a:rPr lang="cs-CZ" dirty="0" smtClean="0"/>
            <a:t>+ ( 67 – 58)</a:t>
          </a:r>
          <a:endParaRPr lang="cs-CZ" dirty="0"/>
        </a:p>
      </dgm:t>
    </dgm:pt>
    <dgm:pt modelId="{F26B0920-3288-4C2D-9226-6CC6503A4305}" type="parTrans" cxnId="{1D24D166-D235-4C25-8A67-DECC648572F2}">
      <dgm:prSet/>
      <dgm:spPr/>
      <dgm:t>
        <a:bodyPr/>
        <a:lstStyle/>
        <a:p>
          <a:endParaRPr lang="cs-CZ"/>
        </a:p>
      </dgm:t>
    </dgm:pt>
    <dgm:pt modelId="{45837502-E5FE-4A20-9DF6-AEC7DA34A204}" type="sibTrans" cxnId="{1D24D166-D235-4C25-8A67-DECC648572F2}">
      <dgm:prSet/>
      <dgm:spPr/>
      <dgm:t>
        <a:bodyPr/>
        <a:lstStyle/>
        <a:p>
          <a:endParaRPr lang="cs-CZ"/>
        </a:p>
      </dgm:t>
    </dgm:pt>
    <dgm:pt modelId="{AA4917A2-F651-433B-9754-532DBB2E4035}">
      <dgm:prSet phldrT="[Text]"/>
      <dgm:spPr/>
      <dgm:t>
        <a:bodyPr/>
        <a:lstStyle/>
        <a:p>
          <a:r>
            <a:rPr lang="cs-CZ" dirty="0" smtClean="0"/>
            <a:t>: 9</a:t>
          </a:r>
          <a:endParaRPr lang="cs-CZ" dirty="0"/>
        </a:p>
      </dgm:t>
    </dgm:pt>
    <dgm:pt modelId="{A49CECB0-E7AD-4581-BA4E-AE0BFE61BD8D}" type="parTrans" cxnId="{1DACED04-93FB-4980-B1F6-A22ACBFAC816}">
      <dgm:prSet/>
      <dgm:spPr/>
      <dgm:t>
        <a:bodyPr/>
        <a:lstStyle/>
        <a:p>
          <a:endParaRPr lang="cs-CZ"/>
        </a:p>
      </dgm:t>
    </dgm:pt>
    <dgm:pt modelId="{5299E28C-3621-47E6-91F6-7E9D18ADEC2A}" type="sibTrans" cxnId="{1DACED04-93FB-4980-B1F6-A22ACBFAC816}">
      <dgm:prSet/>
      <dgm:spPr/>
      <dgm:t>
        <a:bodyPr/>
        <a:lstStyle/>
        <a:p>
          <a:endParaRPr lang="cs-CZ"/>
        </a:p>
      </dgm:t>
    </dgm:pt>
    <dgm:pt modelId="{2269D445-A473-46EA-BC27-36408D072C7C}">
      <dgm:prSet phldrT="[Text]"/>
      <dgm:spPr/>
      <dgm:t>
        <a:bodyPr/>
        <a:lstStyle/>
        <a:p>
          <a:r>
            <a:rPr lang="cs-CZ" dirty="0" smtClean="0"/>
            <a:t>výsledek</a:t>
          </a:r>
          <a:endParaRPr lang="cs-CZ" dirty="0"/>
        </a:p>
      </dgm:t>
    </dgm:pt>
    <dgm:pt modelId="{9CC3B426-8B50-4770-A3FD-81A2F775FCAE}" type="parTrans" cxnId="{D5C054EC-4D6E-44F1-A6F6-7D900F7AC625}">
      <dgm:prSet/>
      <dgm:spPr/>
      <dgm:t>
        <a:bodyPr/>
        <a:lstStyle/>
        <a:p>
          <a:endParaRPr lang="cs-CZ"/>
        </a:p>
      </dgm:t>
    </dgm:pt>
    <dgm:pt modelId="{FE6A933B-170A-4E44-9F07-29D51C595783}" type="sibTrans" cxnId="{D5C054EC-4D6E-44F1-A6F6-7D900F7AC625}">
      <dgm:prSet/>
      <dgm:spPr/>
      <dgm:t>
        <a:bodyPr/>
        <a:lstStyle/>
        <a:p>
          <a:endParaRPr lang="cs-CZ"/>
        </a:p>
      </dgm:t>
    </dgm:pt>
    <dgm:pt modelId="{733F32B1-D76B-4690-8143-011207B9B7AD}" type="pres">
      <dgm:prSet presAssocID="{BC512EF1-8DF9-4BAA-B7B0-0068F7C5EC37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2741091D-6060-4FC7-B679-163D5B480E84}" type="pres">
      <dgm:prSet presAssocID="{76F59ECF-D0E6-4FCA-8E90-205C796B3C38}" presName="firstNode" presStyleLbl="node1" presStyleIdx="0" presStyleCnt="9" custLinFactNeighborX="-89265" custLinFactNeighborY="-59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C179E1-8B2E-4E7B-9DEF-034FFEE3FE68}" type="pres">
      <dgm:prSet presAssocID="{8757D0B7-B42D-4AF5-95C4-BFDC67E11491}" presName="sibTrans" presStyleLbl="sibTrans2D1" presStyleIdx="0" presStyleCnt="8"/>
      <dgm:spPr/>
      <dgm:t>
        <a:bodyPr/>
        <a:lstStyle/>
        <a:p>
          <a:endParaRPr lang="cs-CZ"/>
        </a:p>
      </dgm:t>
    </dgm:pt>
    <dgm:pt modelId="{5526E8B3-8997-4D24-9647-E990BF2522E9}" type="pres">
      <dgm:prSet presAssocID="{4EC06F94-FAE0-4A0D-BF0A-304F6DA9303F}" presName="middleNode" presStyleCnt="0"/>
      <dgm:spPr/>
    </dgm:pt>
    <dgm:pt modelId="{E2ADEC3A-8530-4844-B04F-ED561D24B281}" type="pres">
      <dgm:prSet presAssocID="{4EC06F94-FAE0-4A0D-BF0A-304F6DA9303F}" presName="padding" presStyleLbl="node1" presStyleIdx="0" presStyleCnt="9"/>
      <dgm:spPr/>
    </dgm:pt>
    <dgm:pt modelId="{6A29D39B-AF51-4316-AE05-92C9812155CA}" type="pres">
      <dgm:prSet presAssocID="{4EC06F94-FAE0-4A0D-BF0A-304F6DA9303F}" presName="shape" presStyleLbl="node1" presStyleIdx="1" presStyleCnt="9" custLinFactX="-41447" custLinFactNeighborX="-100000" custLinFactNeighborY="66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0AA338-3F9C-4A8F-8BB4-BAC016A2BD40}" type="pres">
      <dgm:prSet presAssocID="{CC70E3CB-7E0C-4BE8-A1CA-17DBDE3EE9A1}" presName="sibTrans" presStyleLbl="sibTrans2D1" presStyleIdx="1" presStyleCnt="8"/>
      <dgm:spPr/>
      <dgm:t>
        <a:bodyPr/>
        <a:lstStyle/>
        <a:p>
          <a:endParaRPr lang="cs-CZ"/>
        </a:p>
      </dgm:t>
    </dgm:pt>
    <dgm:pt modelId="{97D26160-7F80-473C-B0CA-4700BCE30056}" type="pres">
      <dgm:prSet presAssocID="{6EF09269-7D55-4017-8ED5-6805E945D196}" presName="middleNode" presStyleCnt="0"/>
      <dgm:spPr/>
    </dgm:pt>
    <dgm:pt modelId="{7BC0F614-F4EE-42C5-9AD0-4326F7691ECF}" type="pres">
      <dgm:prSet presAssocID="{6EF09269-7D55-4017-8ED5-6805E945D196}" presName="padding" presStyleLbl="node1" presStyleIdx="1" presStyleCnt="9"/>
      <dgm:spPr/>
    </dgm:pt>
    <dgm:pt modelId="{04D7E95E-3521-4FA0-840B-CE5BF8CEE758}" type="pres">
      <dgm:prSet presAssocID="{6EF09269-7D55-4017-8ED5-6805E945D196}" presName="shape" presStyleLbl="node1" presStyleIdx="2" presStyleCnt="9" custLinFactX="-50120" custLinFactNeighborX="-100000" custLinFactNeighborY="124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AC0D9F-2C93-4223-821C-F8D21BADF203}" type="pres">
      <dgm:prSet presAssocID="{B09AACEB-3DC2-492A-BEB8-976400CAD258}" presName="sibTrans" presStyleLbl="sibTrans2D1" presStyleIdx="2" presStyleCnt="8"/>
      <dgm:spPr/>
      <dgm:t>
        <a:bodyPr/>
        <a:lstStyle/>
        <a:p>
          <a:endParaRPr lang="cs-CZ"/>
        </a:p>
      </dgm:t>
    </dgm:pt>
    <dgm:pt modelId="{33CA445B-19BF-48EF-8ACE-7F50B9B3496A}" type="pres">
      <dgm:prSet presAssocID="{54661452-E325-48B0-8A42-F408A9B05F9E}" presName="middleNode" presStyleCnt="0"/>
      <dgm:spPr/>
    </dgm:pt>
    <dgm:pt modelId="{8FFB8FE0-9150-453A-AFE8-A180F167CB97}" type="pres">
      <dgm:prSet presAssocID="{54661452-E325-48B0-8A42-F408A9B05F9E}" presName="padding" presStyleLbl="node1" presStyleIdx="2" presStyleCnt="9"/>
      <dgm:spPr/>
    </dgm:pt>
    <dgm:pt modelId="{2D81B08E-9679-4DB1-A032-F46A1C3B409F}" type="pres">
      <dgm:prSet presAssocID="{54661452-E325-48B0-8A42-F408A9B05F9E}" presName="shape" presStyleLbl="node1" presStyleIdx="3" presStyleCnt="9" custLinFactX="-49493" custLinFactNeighborX="-100000" custLinFactNeighborY="124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EF2150-B655-41CF-A87B-01C4FF464F75}" type="pres">
      <dgm:prSet presAssocID="{5375EDDC-EF40-49DA-931E-D75EF6953804}" presName="sibTrans" presStyleLbl="sibTrans2D1" presStyleIdx="3" presStyleCnt="8"/>
      <dgm:spPr/>
      <dgm:t>
        <a:bodyPr/>
        <a:lstStyle/>
        <a:p>
          <a:endParaRPr lang="cs-CZ"/>
        </a:p>
      </dgm:t>
    </dgm:pt>
    <dgm:pt modelId="{4AF4FBBB-19C8-42AE-B6BE-DD8448D33173}" type="pres">
      <dgm:prSet presAssocID="{7CE8B162-417C-4E40-BA12-26815855203E}" presName="middleNode" presStyleCnt="0"/>
      <dgm:spPr/>
    </dgm:pt>
    <dgm:pt modelId="{EB2E73B6-342A-442E-BA31-D2F147EB7993}" type="pres">
      <dgm:prSet presAssocID="{7CE8B162-417C-4E40-BA12-26815855203E}" presName="padding" presStyleLbl="node1" presStyleIdx="3" presStyleCnt="9"/>
      <dgm:spPr/>
    </dgm:pt>
    <dgm:pt modelId="{2E676E9D-4C64-454B-8DDF-99C84DCEDFAA}" type="pres">
      <dgm:prSet presAssocID="{7CE8B162-417C-4E40-BA12-26815855203E}" presName="shape" presStyleLbl="node1" presStyleIdx="4" presStyleCnt="9" custLinFactX="-58167" custLinFactNeighborX="-100000" custLinFactNeighborY="-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58AFF9-E7C5-4665-92EB-17D2F281AC85}" type="pres">
      <dgm:prSet presAssocID="{EF48DAFB-0790-4263-90BC-C0EBFE8E04E6}" presName="sibTrans" presStyleLbl="sibTrans2D1" presStyleIdx="4" presStyleCnt="8"/>
      <dgm:spPr/>
      <dgm:t>
        <a:bodyPr/>
        <a:lstStyle/>
        <a:p>
          <a:endParaRPr lang="cs-CZ"/>
        </a:p>
      </dgm:t>
    </dgm:pt>
    <dgm:pt modelId="{765E8661-B794-4148-9DA2-29E97E8083D4}" type="pres">
      <dgm:prSet presAssocID="{2B2D58B4-19AC-417D-BD59-0B9DBC65F55E}" presName="middleNode" presStyleCnt="0"/>
      <dgm:spPr/>
    </dgm:pt>
    <dgm:pt modelId="{CA2A33E7-69A8-4054-AE95-9B6421518D86}" type="pres">
      <dgm:prSet presAssocID="{2B2D58B4-19AC-417D-BD59-0B9DBC65F55E}" presName="padding" presStyleLbl="node1" presStyleIdx="4" presStyleCnt="9"/>
      <dgm:spPr/>
    </dgm:pt>
    <dgm:pt modelId="{4D5E1802-7D9E-419F-BA5D-E6776DECAF1E}" type="pres">
      <dgm:prSet presAssocID="{2B2D58B4-19AC-417D-BD59-0B9DBC65F55E}" presName="shape" presStyleLbl="node1" presStyleIdx="5" presStyleCnt="9" custLinFactX="-58167" custLinFactNeighborX="-100000" custLinFactNeighborY="-99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52FA60-4B4E-4FE5-9560-1DA57D84004D}" type="pres">
      <dgm:prSet presAssocID="{D4E94855-FB4C-4FEA-BD2D-04C5EA8E90BF}" presName="sibTrans" presStyleLbl="sibTrans2D1" presStyleIdx="5" presStyleCnt="8"/>
      <dgm:spPr/>
      <dgm:t>
        <a:bodyPr/>
        <a:lstStyle/>
        <a:p>
          <a:endParaRPr lang="cs-CZ"/>
        </a:p>
      </dgm:t>
    </dgm:pt>
    <dgm:pt modelId="{035DB3D0-FFF1-4868-9A84-D740A4588200}" type="pres">
      <dgm:prSet presAssocID="{A113D986-4BF9-4B47-BA1C-6B858C7BE49B}" presName="middleNode" presStyleCnt="0"/>
      <dgm:spPr/>
    </dgm:pt>
    <dgm:pt modelId="{082D71F9-CA69-4DD0-9B36-1B13155075A3}" type="pres">
      <dgm:prSet presAssocID="{A113D986-4BF9-4B47-BA1C-6B858C7BE49B}" presName="padding" presStyleLbl="node1" presStyleIdx="5" presStyleCnt="9"/>
      <dgm:spPr/>
    </dgm:pt>
    <dgm:pt modelId="{62C4210B-D268-4FAB-9F27-4C8E19C1675C}" type="pres">
      <dgm:prSet presAssocID="{A113D986-4BF9-4B47-BA1C-6B858C7BE49B}" presName="shape" presStyleLbl="node1" presStyleIdx="6" presStyleCnt="9" custLinFactX="-31519" custLinFactNeighborX="-100000" custLinFactNeighborY="-97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A14C7C-992F-45DF-A666-73605DBFE9B8}" type="pres">
      <dgm:prSet presAssocID="{45837502-E5FE-4A20-9DF6-AEC7DA34A204}" presName="sibTrans" presStyleLbl="sibTrans2D1" presStyleIdx="6" presStyleCnt="8"/>
      <dgm:spPr/>
      <dgm:t>
        <a:bodyPr/>
        <a:lstStyle/>
        <a:p>
          <a:endParaRPr lang="cs-CZ"/>
        </a:p>
      </dgm:t>
    </dgm:pt>
    <dgm:pt modelId="{F6662831-0B82-41B8-A65C-784A3A3D70E0}" type="pres">
      <dgm:prSet presAssocID="{AA4917A2-F651-433B-9754-532DBB2E4035}" presName="middleNode" presStyleCnt="0"/>
      <dgm:spPr/>
    </dgm:pt>
    <dgm:pt modelId="{A75482BD-94FA-4FA1-A5D2-D703AE544356}" type="pres">
      <dgm:prSet presAssocID="{AA4917A2-F651-433B-9754-532DBB2E4035}" presName="padding" presStyleLbl="node1" presStyleIdx="6" presStyleCnt="9"/>
      <dgm:spPr/>
    </dgm:pt>
    <dgm:pt modelId="{EC14D8F1-D374-4CBF-8D7B-B63A8A0A8A57}" type="pres">
      <dgm:prSet presAssocID="{AA4917A2-F651-433B-9754-532DBB2E4035}" presName="shape" presStyleLbl="node1" presStyleIdx="7" presStyleCnt="9" custLinFactX="-31519" custLinFactNeighborX="-100000" custLinFactNeighborY="66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455EEE-17EE-49F1-9A0A-248F0650B9F4}" type="pres">
      <dgm:prSet presAssocID="{5299E28C-3621-47E6-91F6-7E9D18ADEC2A}" presName="sibTrans" presStyleLbl="sibTrans2D1" presStyleIdx="7" presStyleCnt="8"/>
      <dgm:spPr/>
      <dgm:t>
        <a:bodyPr/>
        <a:lstStyle/>
        <a:p>
          <a:endParaRPr lang="cs-CZ"/>
        </a:p>
      </dgm:t>
    </dgm:pt>
    <dgm:pt modelId="{BAB4CF88-0330-40BF-8431-74C3C979D744}" type="pres">
      <dgm:prSet presAssocID="{2269D445-A473-46EA-BC27-36408D072C7C}" presName="lastNode" presStyleLbl="node1" presStyleIdx="8" presStyleCnt="9" custLinFactNeighborX="85130" custLinFactNeighborY="-40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33F16A-B03B-4F34-A5CA-0A66ACA6BF9C}" type="presOf" srcId="{45837502-E5FE-4A20-9DF6-AEC7DA34A204}" destId="{22A14C7C-992F-45DF-A666-73605DBFE9B8}" srcOrd="0" destOrd="0" presId="urn:microsoft.com/office/officeart/2005/8/layout/bProcess2"/>
    <dgm:cxn modelId="{3C30FFED-5226-4CA3-BC0C-A375CDB13B91}" type="presOf" srcId="{AA4917A2-F651-433B-9754-532DBB2E4035}" destId="{EC14D8F1-D374-4CBF-8D7B-B63A8A0A8A57}" srcOrd="0" destOrd="0" presId="urn:microsoft.com/office/officeart/2005/8/layout/bProcess2"/>
    <dgm:cxn modelId="{BA4346A1-9056-4AB6-95AF-3AD73C79771C}" type="presOf" srcId="{A113D986-4BF9-4B47-BA1C-6B858C7BE49B}" destId="{62C4210B-D268-4FAB-9F27-4C8E19C1675C}" srcOrd="0" destOrd="0" presId="urn:microsoft.com/office/officeart/2005/8/layout/bProcess2"/>
    <dgm:cxn modelId="{250FA301-69BB-414A-BA97-C1377F91AF4D}" srcId="{BC512EF1-8DF9-4BAA-B7B0-0068F7C5EC37}" destId="{2B2D58B4-19AC-417D-BD59-0B9DBC65F55E}" srcOrd="5" destOrd="0" parTransId="{38C089A9-A3CB-4EE8-823A-D2CD0FB5E1C1}" sibTransId="{D4E94855-FB4C-4FEA-BD2D-04C5EA8E90BF}"/>
    <dgm:cxn modelId="{E2879B56-2AE8-4AFD-8A27-2E5438E9E304}" srcId="{BC512EF1-8DF9-4BAA-B7B0-0068F7C5EC37}" destId="{76F59ECF-D0E6-4FCA-8E90-205C796B3C38}" srcOrd="0" destOrd="0" parTransId="{C32F696C-3493-4DC8-A0E7-BBF67494C2BA}" sibTransId="{8757D0B7-B42D-4AF5-95C4-BFDC67E11491}"/>
    <dgm:cxn modelId="{D08C37A7-9FE1-46E2-AE8E-2FA05B58E34E}" srcId="{BC512EF1-8DF9-4BAA-B7B0-0068F7C5EC37}" destId="{4EC06F94-FAE0-4A0D-BF0A-304F6DA9303F}" srcOrd="1" destOrd="0" parTransId="{AAE36F8A-072B-4A34-8174-7EAB4EA03C18}" sibTransId="{CC70E3CB-7E0C-4BE8-A1CA-17DBDE3EE9A1}"/>
    <dgm:cxn modelId="{129C6077-B745-452C-8271-01B57522445C}" srcId="{BC512EF1-8DF9-4BAA-B7B0-0068F7C5EC37}" destId="{54661452-E325-48B0-8A42-F408A9B05F9E}" srcOrd="3" destOrd="0" parTransId="{6E531115-F479-468C-A84A-4AE59D95CFFC}" sibTransId="{5375EDDC-EF40-49DA-931E-D75EF6953804}"/>
    <dgm:cxn modelId="{B2911EEF-00B8-496D-B03B-67BC6309DABB}" type="presOf" srcId="{BC512EF1-8DF9-4BAA-B7B0-0068F7C5EC37}" destId="{733F32B1-D76B-4690-8143-011207B9B7AD}" srcOrd="0" destOrd="0" presId="urn:microsoft.com/office/officeart/2005/8/layout/bProcess2"/>
    <dgm:cxn modelId="{78A9F20B-239C-45D6-A232-A583306F258A}" type="presOf" srcId="{5299E28C-3621-47E6-91F6-7E9D18ADEC2A}" destId="{D1455EEE-17EE-49F1-9A0A-248F0650B9F4}" srcOrd="0" destOrd="0" presId="urn:microsoft.com/office/officeart/2005/8/layout/bProcess2"/>
    <dgm:cxn modelId="{95E9D3B5-B63E-4C2F-99F2-CA61E94A4021}" type="presOf" srcId="{6EF09269-7D55-4017-8ED5-6805E945D196}" destId="{04D7E95E-3521-4FA0-840B-CE5BF8CEE758}" srcOrd="0" destOrd="0" presId="urn:microsoft.com/office/officeart/2005/8/layout/bProcess2"/>
    <dgm:cxn modelId="{B75AE3E7-D6A8-45DC-8413-9C15BF313BAE}" srcId="{BC512EF1-8DF9-4BAA-B7B0-0068F7C5EC37}" destId="{7CE8B162-417C-4E40-BA12-26815855203E}" srcOrd="4" destOrd="0" parTransId="{865E17D5-C766-4614-BE49-C2BFD41F51DA}" sibTransId="{EF48DAFB-0790-4263-90BC-C0EBFE8E04E6}"/>
    <dgm:cxn modelId="{1A3527C0-56CE-453E-9309-4BFA9FE3DB7B}" type="presOf" srcId="{D4E94855-FB4C-4FEA-BD2D-04C5EA8E90BF}" destId="{CD52FA60-4B4E-4FE5-9560-1DA57D84004D}" srcOrd="0" destOrd="0" presId="urn:microsoft.com/office/officeart/2005/8/layout/bProcess2"/>
    <dgm:cxn modelId="{016AD5F1-6F35-4839-A53E-AFAB2415E76B}" type="presOf" srcId="{4EC06F94-FAE0-4A0D-BF0A-304F6DA9303F}" destId="{6A29D39B-AF51-4316-AE05-92C9812155CA}" srcOrd="0" destOrd="0" presId="urn:microsoft.com/office/officeart/2005/8/layout/bProcess2"/>
    <dgm:cxn modelId="{0C28F810-E235-44AC-92ED-C1F4784EB314}" srcId="{BC512EF1-8DF9-4BAA-B7B0-0068F7C5EC37}" destId="{6EF09269-7D55-4017-8ED5-6805E945D196}" srcOrd="2" destOrd="0" parTransId="{949DFED4-AD18-4242-93F8-7E4D26253529}" sibTransId="{B09AACEB-3DC2-492A-BEB8-976400CAD258}"/>
    <dgm:cxn modelId="{6B9598A7-59C8-44B5-9062-A68CC7A78D08}" type="presOf" srcId="{B09AACEB-3DC2-492A-BEB8-976400CAD258}" destId="{26AC0D9F-2C93-4223-821C-F8D21BADF203}" srcOrd="0" destOrd="0" presId="urn:microsoft.com/office/officeart/2005/8/layout/bProcess2"/>
    <dgm:cxn modelId="{230EDA1F-4FCA-4492-BB11-DA4F278828DA}" type="presOf" srcId="{CC70E3CB-7E0C-4BE8-A1CA-17DBDE3EE9A1}" destId="{320AA338-3F9C-4A8F-8BB4-BAC016A2BD40}" srcOrd="0" destOrd="0" presId="urn:microsoft.com/office/officeart/2005/8/layout/bProcess2"/>
    <dgm:cxn modelId="{A7EA11DE-FC9E-48F1-88EF-173C2DC54843}" type="presOf" srcId="{8757D0B7-B42D-4AF5-95C4-BFDC67E11491}" destId="{D6C179E1-8B2E-4E7B-9DEF-034FFEE3FE68}" srcOrd="0" destOrd="0" presId="urn:microsoft.com/office/officeart/2005/8/layout/bProcess2"/>
    <dgm:cxn modelId="{A62F9E62-2B99-4E19-B7EC-18A9F32D5688}" type="presOf" srcId="{7CE8B162-417C-4E40-BA12-26815855203E}" destId="{2E676E9D-4C64-454B-8DDF-99C84DCEDFAA}" srcOrd="0" destOrd="0" presId="urn:microsoft.com/office/officeart/2005/8/layout/bProcess2"/>
    <dgm:cxn modelId="{5E90EF8D-BCDE-4273-96E9-42EE9AFD51DC}" type="presOf" srcId="{54661452-E325-48B0-8A42-F408A9B05F9E}" destId="{2D81B08E-9679-4DB1-A032-F46A1C3B409F}" srcOrd="0" destOrd="0" presId="urn:microsoft.com/office/officeart/2005/8/layout/bProcess2"/>
    <dgm:cxn modelId="{F2CA5957-8075-4911-80EA-59033CC9940B}" type="presOf" srcId="{EF48DAFB-0790-4263-90BC-C0EBFE8E04E6}" destId="{5358AFF9-E7C5-4665-92EB-17D2F281AC85}" srcOrd="0" destOrd="0" presId="urn:microsoft.com/office/officeart/2005/8/layout/bProcess2"/>
    <dgm:cxn modelId="{17A8A3E4-6E6C-4282-A5D5-0284EB813EE0}" type="presOf" srcId="{5375EDDC-EF40-49DA-931E-D75EF6953804}" destId="{8EEF2150-B655-41CF-A87B-01C4FF464F75}" srcOrd="0" destOrd="0" presId="urn:microsoft.com/office/officeart/2005/8/layout/bProcess2"/>
    <dgm:cxn modelId="{B98D32AC-B60F-4C3D-B46C-2A875B000BFD}" type="presOf" srcId="{76F59ECF-D0E6-4FCA-8E90-205C796B3C38}" destId="{2741091D-6060-4FC7-B679-163D5B480E84}" srcOrd="0" destOrd="0" presId="urn:microsoft.com/office/officeart/2005/8/layout/bProcess2"/>
    <dgm:cxn modelId="{1DF37A5A-32AC-438C-B158-07D36C2B5A42}" type="presOf" srcId="{2269D445-A473-46EA-BC27-36408D072C7C}" destId="{BAB4CF88-0330-40BF-8431-74C3C979D744}" srcOrd="0" destOrd="0" presId="urn:microsoft.com/office/officeart/2005/8/layout/bProcess2"/>
    <dgm:cxn modelId="{D5C054EC-4D6E-44F1-A6F6-7D900F7AC625}" srcId="{BC512EF1-8DF9-4BAA-B7B0-0068F7C5EC37}" destId="{2269D445-A473-46EA-BC27-36408D072C7C}" srcOrd="8" destOrd="0" parTransId="{9CC3B426-8B50-4770-A3FD-81A2F775FCAE}" sibTransId="{FE6A933B-170A-4E44-9F07-29D51C595783}"/>
    <dgm:cxn modelId="{7D1B58C4-A5F1-4638-AEDD-7B139AF90DC8}" type="presOf" srcId="{2B2D58B4-19AC-417D-BD59-0B9DBC65F55E}" destId="{4D5E1802-7D9E-419F-BA5D-E6776DECAF1E}" srcOrd="0" destOrd="0" presId="urn:microsoft.com/office/officeart/2005/8/layout/bProcess2"/>
    <dgm:cxn modelId="{1DACED04-93FB-4980-B1F6-A22ACBFAC816}" srcId="{BC512EF1-8DF9-4BAA-B7B0-0068F7C5EC37}" destId="{AA4917A2-F651-433B-9754-532DBB2E4035}" srcOrd="7" destOrd="0" parTransId="{A49CECB0-E7AD-4581-BA4E-AE0BFE61BD8D}" sibTransId="{5299E28C-3621-47E6-91F6-7E9D18ADEC2A}"/>
    <dgm:cxn modelId="{1D24D166-D235-4C25-8A67-DECC648572F2}" srcId="{BC512EF1-8DF9-4BAA-B7B0-0068F7C5EC37}" destId="{A113D986-4BF9-4B47-BA1C-6B858C7BE49B}" srcOrd="6" destOrd="0" parTransId="{F26B0920-3288-4C2D-9226-6CC6503A4305}" sibTransId="{45837502-E5FE-4A20-9DF6-AEC7DA34A204}"/>
    <dgm:cxn modelId="{DBD69551-DF55-42B8-AE6B-10ABA3BEC52B}" type="presParOf" srcId="{733F32B1-D76B-4690-8143-011207B9B7AD}" destId="{2741091D-6060-4FC7-B679-163D5B480E84}" srcOrd="0" destOrd="0" presId="urn:microsoft.com/office/officeart/2005/8/layout/bProcess2"/>
    <dgm:cxn modelId="{0AD13B67-717C-4A3F-8D4D-577E378304C8}" type="presParOf" srcId="{733F32B1-D76B-4690-8143-011207B9B7AD}" destId="{D6C179E1-8B2E-4E7B-9DEF-034FFEE3FE68}" srcOrd="1" destOrd="0" presId="urn:microsoft.com/office/officeart/2005/8/layout/bProcess2"/>
    <dgm:cxn modelId="{602E1859-A059-4667-AD07-427E9F217D1A}" type="presParOf" srcId="{733F32B1-D76B-4690-8143-011207B9B7AD}" destId="{5526E8B3-8997-4D24-9647-E990BF2522E9}" srcOrd="2" destOrd="0" presId="urn:microsoft.com/office/officeart/2005/8/layout/bProcess2"/>
    <dgm:cxn modelId="{AE7BE01F-77DD-4233-9175-69B74821D4EE}" type="presParOf" srcId="{5526E8B3-8997-4D24-9647-E990BF2522E9}" destId="{E2ADEC3A-8530-4844-B04F-ED561D24B281}" srcOrd="0" destOrd="0" presId="urn:microsoft.com/office/officeart/2005/8/layout/bProcess2"/>
    <dgm:cxn modelId="{C3D66B6A-33FB-45CB-8BB2-593896DD7E5D}" type="presParOf" srcId="{5526E8B3-8997-4D24-9647-E990BF2522E9}" destId="{6A29D39B-AF51-4316-AE05-92C9812155CA}" srcOrd="1" destOrd="0" presId="urn:microsoft.com/office/officeart/2005/8/layout/bProcess2"/>
    <dgm:cxn modelId="{12018970-55EB-4EDF-AFFB-036CCB9861D5}" type="presParOf" srcId="{733F32B1-D76B-4690-8143-011207B9B7AD}" destId="{320AA338-3F9C-4A8F-8BB4-BAC016A2BD40}" srcOrd="3" destOrd="0" presId="urn:microsoft.com/office/officeart/2005/8/layout/bProcess2"/>
    <dgm:cxn modelId="{0D8A7F05-D969-4503-BAD6-E6D7563ADB49}" type="presParOf" srcId="{733F32B1-D76B-4690-8143-011207B9B7AD}" destId="{97D26160-7F80-473C-B0CA-4700BCE30056}" srcOrd="4" destOrd="0" presId="urn:microsoft.com/office/officeart/2005/8/layout/bProcess2"/>
    <dgm:cxn modelId="{C4C5F288-BBC4-48D5-A823-18CD82DDFB37}" type="presParOf" srcId="{97D26160-7F80-473C-B0CA-4700BCE30056}" destId="{7BC0F614-F4EE-42C5-9AD0-4326F7691ECF}" srcOrd="0" destOrd="0" presId="urn:microsoft.com/office/officeart/2005/8/layout/bProcess2"/>
    <dgm:cxn modelId="{71EC7B60-A7D0-4F62-91DC-0C2BEED9E930}" type="presParOf" srcId="{97D26160-7F80-473C-B0CA-4700BCE30056}" destId="{04D7E95E-3521-4FA0-840B-CE5BF8CEE758}" srcOrd="1" destOrd="0" presId="urn:microsoft.com/office/officeart/2005/8/layout/bProcess2"/>
    <dgm:cxn modelId="{C9E4A732-E5DA-4EC8-8F9B-A351F3897D78}" type="presParOf" srcId="{733F32B1-D76B-4690-8143-011207B9B7AD}" destId="{26AC0D9F-2C93-4223-821C-F8D21BADF203}" srcOrd="5" destOrd="0" presId="urn:microsoft.com/office/officeart/2005/8/layout/bProcess2"/>
    <dgm:cxn modelId="{D1089E50-4C4E-4006-A017-DE20EDDB9546}" type="presParOf" srcId="{733F32B1-D76B-4690-8143-011207B9B7AD}" destId="{33CA445B-19BF-48EF-8ACE-7F50B9B3496A}" srcOrd="6" destOrd="0" presId="urn:microsoft.com/office/officeart/2005/8/layout/bProcess2"/>
    <dgm:cxn modelId="{2D468063-C0C9-4BEA-820D-2C66C1117888}" type="presParOf" srcId="{33CA445B-19BF-48EF-8ACE-7F50B9B3496A}" destId="{8FFB8FE0-9150-453A-AFE8-A180F167CB97}" srcOrd="0" destOrd="0" presId="urn:microsoft.com/office/officeart/2005/8/layout/bProcess2"/>
    <dgm:cxn modelId="{346471E8-B716-4552-A56B-6CEA15A73532}" type="presParOf" srcId="{33CA445B-19BF-48EF-8ACE-7F50B9B3496A}" destId="{2D81B08E-9679-4DB1-A032-F46A1C3B409F}" srcOrd="1" destOrd="0" presId="urn:microsoft.com/office/officeart/2005/8/layout/bProcess2"/>
    <dgm:cxn modelId="{D828F294-AA6D-4FDC-8278-3BE0C83A6A24}" type="presParOf" srcId="{733F32B1-D76B-4690-8143-011207B9B7AD}" destId="{8EEF2150-B655-41CF-A87B-01C4FF464F75}" srcOrd="7" destOrd="0" presId="urn:microsoft.com/office/officeart/2005/8/layout/bProcess2"/>
    <dgm:cxn modelId="{B7FC521F-6D8E-4FEF-857B-26032DE3F274}" type="presParOf" srcId="{733F32B1-D76B-4690-8143-011207B9B7AD}" destId="{4AF4FBBB-19C8-42AE-B6BE-DD8448D33173}" srcOrd="8" destOrd="0" presId="urn:microsoft.com/office/officeart/2005/8/layout/bProcess2"/>
    <dgm:cxn modelId="{4478B8E9-E14B-43B2-9CD7-0268B5F5AC20}" type="presParOf" srcId="{4AF4FBBB-19C8-42AE-B6BE-DD8448D33173}" destId="{EB2E73B6-342A-442E-BA31-D2F147EB7993}" srcOrd="0" destOrd="0" presId="urn:microsoft.com/office/officeart/2005/8/layout/bProcess2"/>
    <dgm:cxn modelId="{42518D60-3AAC-409E-957B-02B7D137AD54}" type="presParOf" srcId="{4AF4FBBB-19C8-42AE-B6BE-DD8448D33173}" destId="{2E676E9D-4C64-454B-8DDF-99C84DCEDFAA}" srcOrd="1" destOrd="0" presId="urn:microsoft.com/office/officeart/2005/8/layout/bProcess2"/>
    <dgm:cxn modelId="{9D7084BB-EBB5-4E09-AFBC-6F6366026481}" type="presParOf" srcId="{733F32B1-D76B-4690-8143-011207B9B7AD}" destId="{5358AFF9-E7C5-4665-92EB-17D2F281AC85}" srcOrd="9" destOrd="0" presId="urn:microsoft.com/office/officeart/2005/8/layout/bProcess2"/>
    <dgm:cxn modelId="{F7258F63-1162-4E0F-A448-4CA9824879C4}" type="presParOf" srcId="{733F32B1-D76B-4690-8143-011207B9B7AD}" destId="{765E8661-B794-4148-9DA2-29E97E8083D4}" srcOrd="10" destOrd="0" presId="urn:microsoft.com/office/officeart/2005/8/layout/bProcess2"/>
    <dgm:cxn modelId="{86E7E183-8251-47D1-BFE6-D2A6491F474E}" type="presParOf" srcId="{765E8661-B794-4148-9DA2-29E97E8083D4}" destId="{CA2A33E7-69A8-4054-AE95-9B6421518D86}" srcOrd="0" destOrd="0" presId="urn:microsoft.com/office/officeart/2005/8/layout/bProcess2"/>
    <dgm:cxn modelId="{5403B970-7EC7-40A0-8574-8487CE887834}" type="presParOf" srcId="{765E8661-B794-4148-9DA2-29E97E8083D4}" destId="{4D5E1802-7D9E-419F-BA5D-E6776DECAF1E}" srcOrd="1" destOrd="0" presId="urn:microsoft.com/office/officeart/2005/8/layout/bProcess2"/>
    <dgm:cxn modelId="{2883CF39-4CC5-437F-A1E6-3E1B5171113F}" type="presParOf" srcId="{733F32B1-D76B-4690-8143-011207B9B7AD}" destId="{CD52FA60-4B4E-4FE5-9560-1DA57D84004D}" srcOrd="11" destOrd="0" presId="urn:microsoft.com/office/officeart/2005/8/layout/bProcess2"/>
    <dgm:cxn modelId="{E296B256-2310-4C18-B61F-63168AB2C483}" type="presParOf" srcId="{733F32B1-D76B-4690-8143-011207B9B7AD}" destId="{035DB3D0-FFF1-4868-9A84-D740A4588200}" srcOrd="12" destOrd="0" presId="urn:microsoft.com/office/officeart/2005/8/layout/bProcess2"/>
    <dgm:cxn modelId="{E3535CBC-FA99-4305-8094-D6DAF9CD3911}" type="presParOf" srcId="{035DB3D0-FFF1-4868-9A84-D740A4588200}" destId="{082D71F9-CA69-4DD0-9B36-1B13155075A3}" srcOrd="0" destOrd="0" presId="urn:microsoft.com/office/officeart/2005/8/layout/bProcess2"/>
    <dgm:cxn modelId="{9E44637D-FBE5-4E8B-83CC-B48AC8A42FBD}" type="presParOf" srcId="{035DB3D0-FFF1-4868-9A84-D740A4588200}" destId="{62C4210B-D268-4FAB-9F27-4C8E19C1675C}" srcOrd="1" destOrd="0" presId="urn:microsoft.com/office/officeart/2005/8/layout/bProcess2"/>
    <dgm:cxn modelId="{7FF03FB8-46F6-4CDB-8AF1-C2AC0AE526AF}" type="presParOf" srcId="{733F32B1-D76B-4690-8143-011207B9B7AD}" destId="{22A14C7C-992F-45DF-A666-73605DBFE9B8}" srcOrd="13" destOrd="0" presId="urn:microsoft.com/office/officeart/2005/8/layout/bProcess2"/>
    <dgm:cxn modelId="{FEF0FD7F-94EB-4316-B5D5-3589906BC495}" type="presParOf" srcId="{733F32B1-D76B-4690-8143-011207B9B7AD}" destId="{F6662831-0B82-41B8-A65C-784A3A3D70E0}" srcOrd="14" destOrd="0" presId="urn:microsoft.com/office/officeart/2005/8/layout/bProcess2"/>
    <dgm:cxn modelId="{29E55235-8F35-4E3C-88C1-3D2006B4728A}" type="presParOf" srcId="{F6662831-0B82-41B8-A65C-784A3A3D70E0}" destId="{A75482BD-94FA-4FA1-A5D2-D703AE544356}" srcOrd="0" destOrd="0" presId="urn:microsoft.com/office/officeart/2005/8/layout/bProcess2"/>
    <dgm:cxn modelId="{1919C058-E671-4E7A-933D-D5D5B26348A6}" type="presParOf" srcId="{F6662831-0B82-41B8-A65C-784A3A3D70E0}" destId="{EC14D8F1-D374-4CBF-8D7B-B63A8A0A8A57}" srcOrd="1" destOrd="0" presId="urn:microsoft.com/office/officeart/2005/8/layout/bProcess2"/>
    <dgm:cxn modelId="{6E659CE0-7320-4538-AAA3-61ABE79FA7EF}" type="presParOf" srcId="{733F32B1-D76B-4690-8143-011207B9B7AD}" destId="{D1455EEE-17EE-49F1-9A0A-248F0650B9F4}" srcOrd="15" destOrd="0" presId="urn:microsoft.com/office/officeart/2005/8/layout/bProcess2"/>
    <dgm:cxn modelId="{20C9FA05-C987-4060-A9CD-EE8BA4AD47EB}" type="presParOf" srcId="{733F32B1-D76B-4690-8143-011207B9B7AD}" destId="{BAB4CF88-0330-40BF-8431-74C3C979D744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41091D-6060-4FC7-B679-163D5B480E84}">
      <dsp:nvSpPr>
        <dsp:cNvPr id="0" name=""/>
        <dsp:cNvSpPr/>
      </dsp:nvSpPr>
      <dsp:spPr>
        <a:xfrm>
          <a:off x="1587" y="0"/>
          <a:ext cx="1244669" cy="12446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4 . 90</a:t>
          </a:r>
          <a:endParaRPr lang="cs-CZ" sz="1500" kern="1200" dirty="0"/>
        </a:p>
      </dsp:txBody>
      <dsp:txXfrm>
        <a:off x="183865" y="182278"/>
        <a:ext cx="880113" cy="880113"/>
      </dsp:txXfrm>
    </dsp:sp>
    <dsp:sp modelId="{D6C179E1-8B2E-4E7B-9DEF-034FFEE3FE68}">
      <dsp:nvSpPr>
        <dsp:cNvPr id="0" name=""/>
        <dsp:cNvSpPr/>
      </dsp:nvSpPr>
      <dsp:spPr>
        <a:xfrm rot="11211322">
          <a:off x="289001" y="1548552"/>
          <a:ext cx="435634" cy="95677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9D39B-AF51-4316-AE05-92C9812155CA}">
      <dsp:nvSpPr>
        <dsp:cNvPr id="0" name=""/>
        <dsp:cNvSpPr/>
      </dsp:nvSpPr>
      <dsp:spPr>
        <a:xfrm>
          <a:off x="0" y="1944217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.100</a:t>
          </a:r>
          <a:endParaRPr lang="cs-CZ" sz="1500" kern="1200" dirty="0"/>
        </a:p>
      </dsp:txBody>
      <dsp:txXfrm>
        <a:off x="121579" y="2065796"/>
        <a:ext cx="587036" cy="587036"/>
      </dsp:txXfrm>
    </dsp:sp>
    <dsp:sp modelId="{320AA338-3F9C-4A8F-8BB4-BAC016A2BD40}">
      <dsp:nvSpPr>
        <dsp:cNvPr id="0" name=""/>
        <dsp:cNvSpPr/>
      </dsp:nvSpPr>
      <dsp:spPr>
        <a:xfrm rot="10800000">
          <a:off x="197280" y="3178278"/>
          <a:ext cx="435634" cy="95677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D7E95E-3521-4FA0-840B-CE5BF8CEE758}">
      <dsp:nvSpPr>
        <dsp:cNvPr id="0" name=""/>
        <dsp:cNvSpPr/>
      </dsp:nvSpPr>
      <dsp:spPr>
        <a:xfrm>
          <a:off x="0" y="3672406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: 6 000</a:t>
          </a:r>
          <a:endParaRPr lang="cs-CZ" sz="1500" kern="1200" dirty="0"/>
        </a:p>
      </dsp:txBody>
      <dsp:txXfrm>
        <a:off x="121579" y="3793985"/>
        <a:ext cx="587036" cy="587036"/>
      </dsp:txXfrm>
    </dsp:sp>
    <dsp:sp modelId="{26AC0D9F-2C93-4223-821C-F8D21BADF203}">
      <dsp:nvSpPr>
        <dsp:cNvPr id="0" name=""/>
        <dsp:cNvSpPr/>
      </dsp:nvSpPr>
      <dsp:spPr>
        <a:xfrm rot="5400000">
          <a:off x="705346" y="4039665"/>
          <a:ext cx="435634" cy="95677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1B08E-9679-4DB1-A032-F46A1C3B409F}">
      <dsp:nvSpPr>
        <dsp:cNvPr id="0" name=""/>
        <dsp:cNvSpPr/>
      </dsp:nvSpPr>
      <dsp:spPr>
        <a:xfrm>
          <a:off x="1010717" y="3672406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. 300</a:t>
          </a:r>
          <a:endParaRPr lang="cs-CZ" sz="1500" kern="1200" dirty="0"/>
        </a:p>
      </dsp:txBody>
      <dsp:txXfrm>
        <a:off x="1132296" y="3793985"/>
        <a:ext cx="587036" cy="587036"/>
      </dsp:txXfrm>
    </dsp:sp>
    <dsp:sp modelId="{8EEF2150-B655-41CF-A87B-01C4FF464F75}">
      <dsp:nvSpPr>
        <dsp:cNvPr id="0" name=""/>
        <dsp:cNvSpPr/>
      </dsp:nvSpPr>
      <dsp:spPr>
        <a:xfrm rot="21462558">
          <a:off x="1171884" y="3136859"/>
          <a:ext cx="435634" cy="95677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676E9D-4C64-454B-8DDF-99C84DCEDFAA}">
      <dsp:nvSpPr>
        <dsp:cNvPr id="0" name=""/>
        <dsp:cNvSpPr/>
      </dsp:nvSpPr>
      <dsp:spPr>
        <a:xfrm>
          <a:off x="938706" y="1872206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: 100</a:t>
          </a:r>
          <a:endParaRPr lang="cs-CZ" sz="1500" kern="1200" dirty="0"/>
        </a:p>
      </dsp:txBody>
      <dsp:txXfrm>
        <a:off x="1060285" y="1993785"/>
        <a:ext cx="587036" cy="587036"/>
      </dsp:txXfrm>
    </dsp:sp>
    <dsp:sp modelId="{5358AFF9-E7C5-4665-92EB-17D2F281AC85}">
      <dsp:nvSpPr>
        <dsp:cNvPr id="0" name=""/>
        <dsp:cNvSpPr/>
      </dsp:nvSpPr>
      <dsp:spPr>
        <a:xfrm rot="902370">
          <a:off x="1388209" y="1300746"/>
          <a:ext cx="435634" cy="95677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5E1802-7D9E-419F-BA5D-E6776DECAF1E}">
      <dsp:nvSpPr>
        <dsp:cNvPr id="0" name=""/>
        <dsp:cNvSpPr/>
      </dsp:nvSpPr>
      <dsp:spPr>
        <a:xfrm>
          <a:off x="1441746" y="0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. 5</a:t>
          </a:r>
          <a:endParaRPr lang="cs-CZ" sz="1500" kern="1200" dirty="0"/>
        </a:p>
      </dsp:txBody>
      <dsp:txXfrm>
        <a:off x="1563325" y="121579"/>
        <a:ext cx="587036" cy="587036"/>
      </dsp:txXfrm>
    </dsp:sp>
    <dsp:sp modelId="{CD52FA60-4B4E-4FE5-9560-1DA57D84004D}">
      <dsp:nvSpPr>
        <dsp:cNvPr id="0" name=""/>
        <dsp:cNvSpPr/>
      </dsp:nvSpPr>
      <dsp:spPr>
        <a:xfrm rot="5400007">
          <a:off x="2322168" y="367260"/>
          <a:ext cx="435634" cy="95677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4210B-D268-4FAB-9F27-4C8E19C1675C}">
      <dsp:nvSpPr>
        <dsp:cNvPr id="0" name=""/>
        <dsp:cNvSpPr/>
      </dsp:nvSpPr>
      <dsp:spPr>
        <a:xfrm>
          <a:off x="2802614" y="2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+ 470</a:t>
          </a:r>
          <a:endParaRPr lang="cs-CZ" sz="1500" kern="1200" dirty="0"/>
        </a:p>
      </dsp:txBody>
      <dsp:txXfrm>
        <a:off x="2924193" y="121581"/>
        <a:ext cx="587036" cy="587036"/>
      </dsp:txXfrm>
    </dsp:sp>
    <dsp:sp modelId="{22A14C7C-992F-45DF-A666-73605DBFE9B8}">
      <dsp:nvSpPr>
        <dsp:cNvPr id="0" name=""/>
        <dsp:cNvSpPr/>
      </dsp:nvSpPr>
      <dsp:spPr>
        <a:xfrm rot="10800000">
          <a:off x="2999894" y="1342076"/>
          <a:ext cx="435634" cy="95677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4D8F1-D374-4CBF-8D7B-B63A8A0A8A57}">
      <dsp:nvSpPr>
        <dsp:cNvPr id="0" name=""/>
        <dsp:cNvSpPr/>
      </dsp:nvSpPr>
      <dsp:spPr>
        <a:xfrm>
          <a:off x="2802614" y="1944217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: 8</a:t>
          </a:r>
          <a:endParaRPr lang="cs-CZ" sz="1500" kern="1200" dirty="0"/>
        </a:p>
      </dsp:txBody>
      <dsp:txXfrm>
        <a:off x="2924193" y="2065796"/>
        <a:ext cx="587036" cy="587036"/>
      </dsp:txXfrm>
    </dsp:sp>
    <dsp:sp modelId="{D1455EEE-17EE-49F1-9A0A-248F0650B9F4}">
      <dsp:nvSpPr>
        <dsp:cNvPr id="0" name=""/>
        <dsp:cNvSpPr/>
      </dsp:nvSpPr>
      <dsp:spPr>
        <a:xfrm rot="10800000">
          <a:off x="2999894" y="3070265"/>
          <a:ext cx="435634" cy="95677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9CBA2-60C5-49DC-AE35-27EA3E850A6E}">
      <dsp:nvSpPr>
        <dsp:cNvPr id="0" name=""/>
        <dsp:cNvSpPr/>
      </dsp:nvSpPr>
      <dsp:spPr>
        <a:xfrm>
          <a:off x="2802614" y="3456381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+1770</a:t>
          </a:r>
          <a:endParaRPr lang="cs-CZ" sz="1500" kern="1200" dirty="0"/>
        </a:p>
      </dsp:txBody>
      <dsp:txXfrm>
        <a:off x="2924193" y="3577960"/>
        <a:ext cx="587036" cy="587036"/>
      </dsp:txXfrm>
    </dsp:sp>
    <dsp:sp modelId="{632810D0-E4FC-4197-BC86-10E15AD59B21}">
      <dsp:nvSpPr>
        <dsp:cNvPr id="0" name=""/>
        <dsp:cNvSpPr/>
      </dsp:nvSpPr>
      <dsp:spPr>
        <a:xfrm rot="5542563">
          <a:off x="3870338" y="3859758"/>
          <a:ext cx="435634" cy="95677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7DF95-96C5-4935-BFC6-0534E75A4A58}">
      <dsp:nvSpPr>
        <dsp:cNvPr id="0" name=""/>
        <dsp:cNvSpPr/>
      </dsp:nvSpPr>
      <dsp:spPr>
        <a:xfrm>
          <a:off x="4538090" y="3528392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: 2</a:t>
          </a:r>
          <a:endParaRPr lang="cs-CZ" sz="1500" kern="1200" dirty="0"/>
        </a:p>
      </dsp:txBody>
      <dsp:txXfrm>
        <a:off x="4659669" y="3649971"/>
        <a:ext cx="587036" cy="587036"/>
      </dsp:txXfrm>
    </dsp:sp>
    <dsp:sp modelId="{8509F51A-71F3-40E7-8236-B113F4651A57}">
      <dsp:nvSpPr>
        <dsp:cNvPr id="0" name=""/>
        <dsp:cNvSpPr/>
      </dsp:nvSpPr>
      <dsp:spPr>
        <a:xfrm rot="256504">
          <a:off x="4795461" y="3091790"/>
          <a:ext cx="435634" cy="95677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1B678-F1C3-4494-B3ED-AD311BC002C5}">
      <dsp:nvSpPr>
        <dsp:cNvPr id="0" name=""/>
        <dsp:cNvSpPr/>
      </dsp:nvSpPr>
      <dsp:spPr>
        <a:xfrm>
          <a:off x="4466080" y="1512173"/>
          <a:ext cx="1244669" cy="12446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výsledek</a:t>
          </a:r>
          <a:endParaRPr lang="cs-CZ" sz="1500" kern="1200" dirty="0"/>
        </a:p>
      </dsp:txBody>
      <dsp:txXfrm>
        <a:off x="4648358" y="1694451"/>
        <a:ext cx="880113" cy="8801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41091D-6060-4FC7-B679-163D5B480E84}">
      <dsp:nvSpPr>
        <dsp:cNvPr id="0" name=""/>
        <dsp:cNvSpPr/>
      </dsp:nvSpPr>
      <dsp:spPr>
        <a:xfrm>
          <a:off x="0" y="0"/>
          <a:ext cx="1244669" cy="12446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9 . 90</a:t>
          </a:r>
          <a:endParaRPr lang="cs-CZ" sz="1500" kern="1200" dirty="0"/>
        </a:p>
      </dsp:txBody>
      <dsp:txXfrm>
        <a:off x="182278" y="182278"/>
        <a:ext cx="880113" cy="880113"/>
      </dsp:txXfrm>
    </dsp:sp>
    <dsp:sp modelId="{D6C179E1-8B2E-4E7B-9DEF-034FFEE3FE68}">
      <dsp:nvSpPr>
        <dsp:cNvPr id="0" name=""/>
        <dsp:cNvSpPr/>
      </dsp:nvSpPr>
      <dsp:spPr>
        <a:xfrm rot="11208225">
          <a:off x="288460" y="1570814"/>
          <a:ext cx="435634" cy="4852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9D39B-AF51-4316-AE05-92C9812155CA}">
      <dsp:nvSpPr>
        <dsp:cNvPr id="0" name=""/>
        <dsp:cNvSpPr/>
      </dsp:nvSpPr>
      <dsp:spPr>
        <a:xfrm>
          <a:off x="0" y="1944217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+ 90</a:t>
          </a:r>
          <a:endParaRPr lang="cs-CZ" sz="1400" kern="1200" dirty="0"/>
        </a:p>
      </dsp:txBody>
      <dsp:txXfrm>
        <a:off x="121579" y="2065796"/>
        <a:ext cx="587036" cy="587036"/>
      </dsp:txXfrm>
    </dsp:sp>
    <dsp:sp modelId="{320AA338-3F9C-4A8F-8BB4-BAC016A2BD40}">
      <dsp:nvSpPr>
        <dsp:cNvPr id="0" name=""/>
        <dsp:cNvSpPr/>
      </dsp:nvSpPr>
      <dsp:spPr>
        <a:xfrm rot="10800000">
          <a:off x="197280" y="3200519"/>
          <a:ext cx="435634" cy="4852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D7E95E-3521-4FA0-840B-CE5BF8CEE758}">
      <dsp:nvSpPr>
        <dsp:cNvPr id="0" name=""/>
        <dsp:cNvSpPr/>
      </dsp:nvSpPr>
      <dsp:spPr>
        <a:xfrm>
          <a:off x="0" y="3672406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: 3</a:t>
          </a:r>
          <a:endParaRPr lang="cs-CZ" sz="1400" kern="1200" dirty="0"/>
        </a:p>
      </dsp:txBody>
      <dsp:txXfrm>
        <a:off x="121579" y="3793985"/>
        <a:ext cx="587036" cy="587036"/>
      </dsp:txXfrm>
    </dsp:sp>
    <dsp:sp modelId="{26AC0D9F-2C93-4223-821C-F8D21BADF203}">
      <dsp:nvSpPr>
        <dsp:cNvPr id="0" name=""/>
        <dsp:cNvSpPr/>
      </dsp:nvSpPr>
      <dsp:spPr>
        <a:xfrm rot="5400000">
          <a:off x="704012" y="4063240"/>
          <a:ext cx="435634" cy="4852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1B08E-9679-4DB1-A032-F46A1C3B409F}">
      <dsp:nvSpPr>
        <dsp:cNvPr id="0" name=""/>
        <dsp:cNvSpPr/>
      </dsp:nvSpPr>
      <dsp:spPr>
        <a:xfrm>
          <a:off x="1010717" y="3672406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. 50</a:t>
          </a:r>
          <a:endParaRPr lang="cs-CZ" sz="1400" kern="1200" dirty="0"/>
        </a:p>
      </dsp:txBody>
      <dsp:txXfrm>
        <a:off x="1132296" y="3793985"/>
        <a:ext cx="587036" cy="587036"/>
      </dsp:txXfrm>
    </dsp:sp>
    <dsp:sp modelId="{8EEF2150-B655-41CF-A87B-01C4FF464F75}">
      <dsp:nvSpPr>
        <dsp:cNvPr id="0" name=""/>
        <dsp:cNvSpPr/>
      </dsp:nvSpPr>
      <dsp:spPr>
        <a:xfrm rot="917116">
          <a:off x="1459087" y="3144485"/>
          <a:ext cx="435634" cy="4852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676E9D-4C64-454B-8DDF-99C84DCEDFAA}">
      <dsp:nvSpPr>
        <dsp:cNvPr id="0" name=""/>
        <dsp:cNvSpPr/>
      </dsp:nvSpPr>
      <dsp:spPr>
        <a:xfrm>
          <a:off x="1512171" y="1837545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+ 5 000</a:t>
          </a:r>
          <a:endParaRPr lang="cs-CZ" sz="1400" kern="1200" dirty="0"/>
        </a:p>
      </dsp:txBody>
      <dsp:txXfrm>
        <a:off x="1633750" y="1959124"/>
        <a:ext cx="587036" cy="587036"/>
      </dsp:txXfrm>
    </dsp:sp>
    <dsp:sp modelId="{5358AFF9-E7C5-4665-92EB-17D2F281AC85}">
      <dsp:nvSpPr>
        <dsp:cNvPr id="0" name=""/>
        <dsp:cNvSpPr/>
      </dsp:nvSpPr>
      <dsp:spPr>
        <a:xfrm rot="1562092">
          <a:off x="2106099" y="1416386"/>
          <a:ext cx="435634" cy="4852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5E1802-7D9E-419F-BA5D-E6776DECAF1E}">
      <dsp:nvSpPr>
        <dsp:cNvPr id="0" name=""/>
        <dsp:cNvSpPr/>
      </dsp:nvSpPr>
      <dsp:spPr>
        <a:xfrm>
          <a:off x="2304260" y="216027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: 4 000</a:t>
          </a:r>
          <a:endParaRPr lang="cs-CZ" sz="1400" kern="1200" dirty="0"/>
        </a:p>
      </dsp:txBody>
      <dsp:txXfrm>
        <a:off x="2425839" y="337606"/>
        <a:ext cx="587036" cy="587036"/>
      </dsp:txXfrm>
    </dsp:sp>
    <dsp:sp modelId="{CD52FA60-4B4E-4FE5-9560-1DA57D84004D}">
      <dsp:nvSpPr>
        <dsp:cNvPr id="0" name=""/>
        <dsp:cNvSpPr/>
      </dsp:nvSpPr>
      <dsp:spPr>
        <a:xfrm rot="9085428">
          <a:off x="2820122" y="1191761"/>
          <a:ext cx="435634" cy="4852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4210B-D268-4FAB-9F27-4C8E19C1675C}">
      <dsp:nvSpPr>
        <dsp:cNvPr id="0" name=""/>
        <dsp:cNvSpPr/>
      </dsp:nvSpPr>
      <dsp:spPr>
        <a:xfrm>
          <a:off x="2940111" y="1383414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+995</a:t>
          </a:r>
          <a:endParaRPr lang="cs-CZ" sz="1400" kern="1200" dirty="0"/>
        </a:p>
      </dsp:txBody>
      <dsp:txXfrm>
        <a:off x="3061690" y="1504993"/>
        <a:ext cx="587036" cy="587036"/>
      </dsp:txXfrm>
    </dsp:sp>
    <dsp:sp modelId="{22A14C7C-992F-45DF-A666-73605DBFE9B8}">
      <dsp:nvSpPr>
        <dsp:cNvPr id="0" name=""/>
        <dsp:cNvSpPr/>
      </dsp:nvSpPr>
      <dsp:spPr>
        <a:xfrm rot="8657596">
          <a:off x="3468336" y="2234692"/>
          <a:ext cx="435634" cy="4852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4D8F1-D374-4CBF-8D7B-B63A8A0A8A57}">
      <dsp:nvSpPr>
        <dsp:cNvPr id="0" name=""/>
        <dsp:cNvSpPr/>
      </dsp:nvSpPr>
      <dsp:spPr>
        <a:xfrm>
          <a:off x="3600398" y="2302072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.1 000</a:t>
          </a:r>
          <a:endParaRPr lang="cs-CZ" sz="1400" kern="1200" dirty="0"/>
        </a:p>
      </dsp:txBody>
      <dsp:txXfrm>
        <a:off x="3721977" y="2423651"/>
        <a:ext cx="587036" cy="587036"/>
      </dsp:txXfrm>
    </dsp:sp>
    <dsp:sp modelId="{D1455EEE-17EE-49F1-9A0A-248F0650B9F4}">
      <dsp:nvSpPr>
        <dsp:cNvPr id="0" name=""/>
        <dsp:cNvSpPr/>
      </dsp:nvSpPr>
      <dsp:spPr>
        <a:xfrm rot="9465224">
          <a:off x="4057401" y="3327872"/>
          <a:ext cx="435634" cy="4852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7DE5D-D737-4A7C-AF2E-AEA8AABAA598}">
      <dsp:nvSpPr>
        <dsp:cNvPr id="0" name=""/>
        <dsp:cNvSpPr/>
      </dsp:nvSpPr>
      <dsp:spPr>
        <a:xfrm>
          <a:off x="4118804" y="3569462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: 1 000 000</a:t>
          </a:r>
          <a:endParaRPr lang="cs-CZ" sz="1400" kern="1200" dirty="0"/>
        </a:p>
      </dsp:txBody>
      <dsp:txXfrm>
        <a:off x="4240383" y="3691041"/>
        <a:ext cx="587036" cy="587036"/>
      </dsp:txXfrm>
    </dsp:sp>
    <dsp:sp modelId="{8B6D63F7-9120-49D7-B6CD-86CF9FFD03FD}">
      <dsp:nvSpPr>
        <dsp:cNvPr id="0" name=""/>
        <dsp:cNvSpPr/>
      </dsp:nvSpPr>
      <dsp:spPr>
        <a:xfrm rot="5404925">
          <a:off x="4778334" y="3960958"/>
          <a:ext cx="435634" cy="4852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E6512-00DE-4FE2-B1DD-D8E8791764C1}">
      <dsp:nvSpPr>
        <dsp:cNvPr id="0" name=""/>
        <dsp:cNvSpPr/>
      </dsp:nvSpPr>
      <dsp:spPr>
        <a:xfrm>
          <a:off x="5040557" y="3363842"/>
          <a:ext cx="1244669" cy="12446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výsledek</a:t>
          </a:r>
          <a:endParaRPr lang="cs-CZ" sz="1500" kern="1200" dirty="0"/>
        </a:p>
      </dsp:txBody>
      <dsp:txXfrm>
        <a:off x="5222835" y="3546120"/>
        <a:ext cx="880113" cy="8801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41091D-6060-4FC7-B679-163D5B480E84}">
      <dsp:nvSpPr>
        <dsp:cNvPr id="0" name=""/>
        <dsp:cNvSpPr/>
      </dsp:nvSpPr>
      <dsp:spPr>
        <a:xfrm>
          <a:off x="6" y="0"/>
          <a:ext cx="1244669" cy="12446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(520 – 170)</a:t>
          </a:r>
          <a:endParaRPr lang="cs-CZ" sz="1500" kern="1200" dirty="0"/>
        </a:p>
      </dsp:txBody>
      <dsp:txXfrm>
        <a:off x="182284" y="182278"/>
        <a:ext cx="880113" cy="880113"/>
      </dsp:txXfrm>
    </dsp:sp>
    <dsp:sp modelId="{D6C179E1-8B2E-4E7B-9DEF-034FFEE3FE68}">
      <dsp:nvSpPr>
        <dsp:cNvPr id="0" name=""/>
        <dsp:cNvSpPr/>
      </dsp:nvSpPr>
      <dsp:spPr>
        <a:xfrm rot="10925089">
          <a:off x="368756" y="1419193"/>
          <a:ext cx="435634" cy="37137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9D39B-AF51-4316-AE05-92C9812155CA}">
      <dsp:nvSpPr>
        <dsp:cNvPr id="0" name=""/>
        <dsp:cNvSpPr/>
      </dsp:nvSpPr>
      <dsp:spPr>
        <a:xfrm>
          <a:off x="144013" y="1944217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: 7</a:t>
          </a:r>
          <a:endParaRPr lang="cs-CZ" sz="1500" kern="1200" dirty="0"/>
        </a:p>
      </dsp:txBody>
      <dsp:txXfrm>
        <a:off x="265592" y="2065796"/>
        <a:ext cx="587036" cy="587036"/>
      </dsp:txXfrm>
    </dsp:sp>
    <dsp:sp modelId="{320AA338-3F9C-4A8F-8BB4-BAC016A2BD40}">
      <dsp:nvSpPr>
        <dsp:cNvPr id="0" name=""/>
        <dsp:cNvSpPr/>
      </dsp:nvSpPr>
      <dsp:spPr>
        <a:xfrm rot="10943146">
          <a:off x="304854" y="3048225"/>
          <a:ext cx="435634" cy="37137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D7E95E-3521-4FA0-840B-CE5BF8CEE758}">
      <dsp:nvSpPr>
        <dsp:cNvPr id="0" name=""/>
        <dsp:cNvSpPr/>
      </dsp:nvSpPr>
      <dsp:spPr>
        <a:xfrm>
          <a:off x="72010" y="3672406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. 90</a:t>
          </a:r>
          <a:endParaRPr lang="cs-CZ" sz="1500" kern="1200" dirty="0"/>
        </a:p>
      </dsp:txBody>
      <dsp:txXfrm>
        <a:off x="193589" y="3793985"/>
        <a:ext cx="587036" cy="587036"/>
      </dsp:txXfrm>
    </dsp:sp>
    <dsp:sp modelId="{26AC0D9F-2C93-4223-821C-F8D21BADF203}">
      <dsp:nvSpPr>
        <dsp:cNvPr id="0" name=""/>
        <dsp:cNvSpPr/>
      </dsp:nvSpPr>
      <dsp:spPr>
        <a:xfrm rot="5400000">
          <a:off x="1215905" y="3901818"/>
          <a:ext cx="435634" cy="37137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1B08E-9679-4DB1-A032-F46A1C3B409F}">
      <dsp:nvSpPr>
        <dsp:cNvPr id="0" name=""/>
        <dsp:cNvSpPr/>
      </dsp:nvSpPr>
      <dsp:spPr>
        <a:xfrm>
          <a:off x="1944219" y="3672406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+( 5 . 100)</a:t>
          </a:r>
          <a:endParaRPr lang="cs-CZ" sz="1500" kern="1200" dirty="0"/>
        </a:p>
      </dsp:txBody>
      <dsp:txXfrm>
        <a:off x="2065798" y="3793985"/>
        <a:ext cx="587036" cy="587036"/>
      </dsp:txXfrm>
    </dsp:sp>
    <dsp:sp modelId="{8EEF2150-B655-41CF-A87B-01C4FF464F75}">
      <dsp:nvSpPr>
        <dsp:cNvPr id="0" name=""/>
        <dsp:cNvSpPr/>
      </dsp:nvSpPr>
      <dsp:spPr>
        <a:xfrm rot="21462558">
          <a:off x="2105074" y="2991216"/>
          <a:ext cx="435634" cy="37137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676E9D-4C64-454B-8DDF-99C84DCEDFAA}">
      <dsp:nvSpPr>
        <dsp:cNvPr id="0" name=""/>
        <dsp:cNvSpPr/>
      </dsp:nvSpPr>
      <dsp:spPr>
        <a:xfrm>
          <a:off x="1872208" y="1872206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. 9</a:t>
          </a:r>
          <a:endParaRPr lang="cs-CZ" sz="1500" kern="1200" dirty="0"/>
        </a:p>
      </dsp:txBody>
      <dsp:txXfrm>
        <a:off x="1993787" y="1993785"/>
        <a:ext cx="587036" cy="587036"/>
      </dsp:txXfrm>
    </dsp:sp>
    <dsp:sp modelId="{5358AFF9-E7C5-4665-92EB-17D2F281AC85}">
      <dsp:nvSpPr>
        <dsp:cNvPr id="0" name=""/>
        <dsp:cNvSpPr/>
      </dsp:nvSpPr>
      <dsp:spPr>
        <a:xfrm>
          <a:off x="2069488" y="1218233"/>
          <a:ext cx="435634" cy="37137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5E1802-7D9E-419F-BA5D-E6776DECAF1E}">
      <dsp:nvSpPr>
        <dsp:cNvPr id="0" name=""/>
        <dsp:cNvSpPr/>
      </dsp:nvSpPr>
      <dsp:spPr>
        <a:xfrm>
          <a:off x="1872208" y="126458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: 1000</a:t>
          </a:r>
          <a:endParaRPr lang="cs-CZ" sz="1500" kern="1200" dirty="0"/>
        </a:p>
      </dsp:txBody>
      <dsp:txXfrm>
        <a:off x="1993787" y="248037"/>
        <a:ext cx="587036" cy="587036"/>
      </dsp:txXfrm>
    </dsp:sp>
    <dsp:sp modelId="{CD52FA60-4B4E-4FE5-9560-1DA57D84004D}">
      <dsp:nvSpPr>
        <dsp:cNvPr id="0" name=""/>
        <dsp:cNvSpPr/>
      </dsp:nvSpPr>
      <dsp:spPr>
        <a:xfrm rot="5402788">
          <a:off x="3124116" y="356725"/>
          <a:ext cx="435634" cy="37137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4210B-D268-4FAB-9F27-4C8E19C1675C}">
      <dsp:nvSpPr>
        <dsp:cNvPr id="0" name=""/>
        <dsp:cNvSpPr/>
      </dsp:nvSpPr>
      <dsp:spPr>
        <a:xfrm>
          <a:off x="3960443" y="128151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+ ( 67 – 58)</a:t>
          </a:r>
          <a:endParaRPr lang="cs-CZ" sz="1500" kern="1200" dirty="0"/>
        </a:p>
      </dsp:txBody>
      <dsp:txXfrm>
        <a:off x="4082022" y="249730"/>
        <a:ext cx="587036" cy="587036"/>
      </dsp:txXfrm>
    </dsp:sp>
    <dsp:sp modelId="{22A14C7C-992F-45DF-A666-73605DBFE9B8}">
      <dsp:nvSpPr>
        <dsp:cNvPr id="0" name=""/>
        <dsp:cNvSpPr/>
      </dsp:nvSpPr>
      <dsp:spPr>
        <a:xfrm rot="10800000">
          <a:off x="4157723" y="1276107"/>
          <a:ext cx="435634" cy="37137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4D8F1-D374-4CBF-8D7B-B63A8A0A8A57}">
      <dsp:nvSpPr>
        <dsp:cNvPr id="0" name=""/>
        <dsp:cNvSpPr/>
      </dsp:nvSpPr>
      <dsp:spPr>
        <a:xfrm>
          <a:off x="3960443" y="1944217"/>
          <a:ext cx="830194" cy="830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: 9</a:t>
          </a:r>
          <a:endParaRPr lang="cs-CZ" sz="1500" kern="1200" dirty="0"/>
        </a:p>
      </dsp:txBody>
      <dsp:txXfrm>
        <a:off x="4082022" y="2065796"/>
        <a:ext cx="587036" cy="587036"/>
      </dsp:txXfrm>
    </dsp:sp>
    <dsp:sp modelId="{D1455EEE-17EE-49F1-9A0A-248F0650B9F4}">
      <dsp:nvSpPr>
        <dsp:cNvPr id="0" name=""/>
        <dsp:cNvSpPr/>
      </dsp:nvSpPr>
      <dsp:spPr>
        <a:xfrm rot="7572791">
          <a:off x="5158326" y="2906313"/>
          <a:ext cx="435634" cy="371370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B4CF88-0330-40BF-8431-74C3C979D744}">
      <dsp:nvSpPr>
        <dsp:cNvPr id="0" name=""/>
        <dsp:cNvSpPr/>
      </dsp:nvSpPr>
      <dsp:spPr>
        <a:xfrm>
          <a:off x="5904656" y="3312363"/>
          <a:ext cx="1244669" cy="124466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výsledek</a:t>
          </a:r>
          <a:endParaRPr lang="cs-CZ" sz="1500" kern="1200" dirty="0"/>
        </a:p>
      </dsp:txBody>
      <dsp:txXfrm>
        <a:off x="6086934" y="3494641"/>
        <a:ext cx="880113" cy="8801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7E1CA55-A6E3-419D-B87F-DF7D62C98B74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A19551C-69CD-47CD-9DB4-82A5553034D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comments" Target="../comments/commen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comments" Target="../comments/commen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3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ctrTitle"/>
          </p:nvPr>
        </p:nvSpPr>
        <p:spPr>
          <a:xfrm>
            <a:off x="684213" y="549275"/>
            <a:ext cx="7772400" cy="14700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VY_32_INOVACE_16_POČÍTÁNÍ 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763688" y="2204864"/>
            <a:ext cx="5897206" cy="150019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05064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959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4858645"/>
              </p:ext>
            </p:extLst>
          </p:nvPr>
        </p:nvGraphicFramePr>
        <p:xfrm>
          <a:off x="970013" y="1412776"/>
          <a:ext cx="720080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Nadpis 1"/>
          <p:cNvSpPr txBox="1">
            <a:spLocks/>
          </p:cNvSpPr>
          <p:nvPr/>
        </p:nvSpPr>
        <p:spPr>
          <a:xfrm>
            <a:off x="716622" y="548680"/>
            <a:ext cx="7772400" cy="61206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VY_32_INOVACE_16_POČÍTÁNÍ 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7307067" y="1502498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920</a:t>
            </a:r>
            <a:endParaRPr lang="cs-CZ" dirty="0"/>
          </a:p>
        </p:txBody>
      </p:sp>
      <p:sp>
        <p:nvSpPr>
          <p:cNvPr id="24" name="Veselý obličej 23"/>
          <p:cNvSpPr/>
          <p:nvPr/>
        </p:nvSpPr>
        <p:spPr>
          <a:xfrm>
            <a:off x="7312995" y="263691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290</a:t>
            </a:r>
            <a:endParaRPr lang="cs-CZ" dirty="0"/>
          </a:p>
        </p:txBody>
      </p:sp>
      <p:sp>
        <p:nvSpPr>
          <p:cNvPr id="25" name="Veselý obličej 24"/>
          <p:cNvSpPr/>
          <p:nvPr/>
        </p:nvSpPr>
        <p:spPr>
          <a:xfrm>
            <a:off x="7307067" y="3712435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990</a:t>
            </a:r>
            <a:endParaRPr lang="cs-CZ" dirty="0"/>
          </a:p>
        </p:txBody>
      </p:sp>
      <p:sp>
        <p:nvSpPr>
          <p:cNvPr id="26" name="Veselý obličej 25"/>
          <p:cNvSpPr/>
          <p:nvPr/>
        </p:nvSpPr>
        <p:spPr>
          <a:xfrm>
            <a:off x="7307067" y="466030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560</a:t>
            </a:r>
            <a:endParaRPr lang="cs-CZ" dirty="0"/>
          </a:p>
        </p:txBody>
      </p:sp>
      <p:sp>
        <p:nvSpPr>
          <p:cNvPr id="27" name="Veselý obličej 26"/>
          <p:cNvSpPr/>
          <p:nvPr/>
        </p:nvSpPr>
        <p:spPr>
          <a:xfrm>
            <a:off x="5554960" y="156488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330</a:t>
            </a:r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34588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3215519"/>
              </p:ext>
            </p:extLst>
          </p:nvPr>
        </p:nvGraphicFramePr>
        <p:xfrm>
          <a:off x="827584" y="908720"/>
          <a:ext cx="720080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711686" y="306034"/>
            <a:ext cx="7772400" cy="61206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VY_32_INOVACE_16_POČÍTÁNÍ 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7160210" y="1124744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7160210" y="2246965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7201163" y="3472047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1000000</a:t>
            </a:r>
            <a:endParaRPr lang="cs-CZ" dirty="0"/>
          </a:p>
        </p:txBody>
      </p:sp>
      <p:sp>
        <p:nvSpPr>
          <p:cNvPr id="10" name="Veselý obličej 9"/>
          <p:cNvSpPr/>
          <p:nvPr/>
        </p:nvSpPr>
        <p:spPr>
          <a:xfrm>
            <a:off x="7160210" y="4581128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904</a:t>
            </a:r>
            <a:endParaRPr lang="cs-CZ" dirty="0"/>
          </a:p>
        </p:txBody>
      </p:sp>
      <p:sp>
        <p:nvSpPr>
          <p:cNvPr id="11" name="Veselý obličej 10"/>
          <p:cNvSpPr/>
          <p:nvPr/>
        </p:nvSpPr>
        <p:spPr>
          <a:xfrm>
            <a:off x="5948266" y="1124744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67</a:t>
            </a:r>
            <a:endParaRPr lang="cs-CZ" dirty="0"/>
          </a:p>
        </p:txBody>
      </p:sp>
      <p:sp>
        <p:nvSpPr>
          <p:cNvPr id="12" name="Veselý obličej 11"/>
          <p:cNvSpPr/>
          <p:nvPr/>
        </p:nvSpPr>
        <p:spPr>
          <a:xfrm>
            <a:off x="5947004" y="2226568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33489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805264"/>
            <a:ext cx="1916084" cy="67333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Zástupný symbol pro obsah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75045058"/>
              </p:ext>
            </p:extLst>
          </p:nvPr>
        </p:nvGraphicFramePr>
        <p:xfrm>
          <a:off x="827584" y="908720"/>
          <a:ext cx="7200800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Nadpis 1"/>
          <p:cNvSpPr txBox="1">
            <a:spLocks/>
          </p:cNvSpPr>
          <p:nvPr/>
        </p:nvSpPr>
        <p:spPr>
          <a:xfrm>
            <a:off x="716622" y="297840"/>
            <a:ext cx="7772400" cy="61206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VY_32_INOVACE_16_POČÍTÁNÍ ZPAMĚTI 5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ěticípá hvězda 2"/>
          <p:cNvSpPr/>
          <p:nvPr/>
        </p:nvSpPr>
        <p:spPr>
          <a:xfrm>
            <a:off x="6804248" y="141277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" name="Pěticípá hvězda 4"/>
          <p:cNvSpPr/>
          <p:nvPr/>
        </p:nvSpPr>
        <p:spPr>
          <a:xfrm>
            <a:off x="5855614" y="232717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6" name="Pěticípá hvězda 5"/>
          <p:cNvSpPr/>
          <p:nvPr/>
        </p:nvSpPr>
        <p:spPr>
          <a:xfrm>
            <a:off x="4427984" y="4941168"/>
            <a:ext cx="1656184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9" name="Pěticípá hvězda 8"/>
          <p:cNvSpPr/>
          <p:nvPr/>
        </p:nvSpPr>
        <p:spPr>
          <a:xfrm>
            <a:off x="6312814" y="3068960"/>
            <a:ext cx="1863034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345289" y="6049820"/>
            <a:ext cx="6502424" cy="655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5615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146</TotalTime>
  <Words>198</Words>
  <Application>Microsoft Office PowerPoint</Application>
  <PresentationFormat>Předvádění na obrazovce (4:3)</PresentationFormat>
  <Paragraphs>53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Austin</vt:lpstr>
      <vt:lpstr>VY_32_INOVACE_16_POČÍTÁNÍ ZPAMĚTI 5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VY_32_INOVACE_15_POČÍTÁNÍ ZPAMĚTI 5</dc:title>
  <dc:creator>ref</dc:creator>
  <cp:lastModifiedBy>ref</cp:lastModifiedBy>
  <cp:revision>13</cp:revision>
  <dcterms:created xsi:type="dcterms:W3CDTF">2012-11-08T13:18:43Z</dcterms:created>
  <dcterms:modified xsi:type="dcterms:W3CDTF">2012-11-12T19:01:25Z</dcterms:modified>
</cp:coreProperties>
</file>