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8T19:36:29.608" idx="2">
    <p:pos x="62" y="84"/>
    <p:text>Žáci přiřazují interaktivním perem správný výsledek.
290 = 7 . 40 + 10
340 = 6 . 50 + 40
520 = 6 . 80  + 40
430 = 5 . 80 + 30
510 = 7 . 70 + 20
320 = 3 . 90 + 50
480 = 6 . 70 + 50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8T19:57:22.463" idx="3">
    <p:pos x="19" y="71"/>
    <p:text>Žáci přiřazují zbytek interaktivním perem.
200 = 90 . 2 + 20
300 = 40 . 7 + 20
400 = 90 . 4 + 40
500 = 50 . 9 + 50
600 = 6 . 90 +60
700 = 8 . 80 + 60
800 = 80 . 9 + 80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63E8841-1B82-45D1-A93B-3672069F2BF3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216C1FB-A1EA-4B1E-A8D2-84C6DAC4C6F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xfrm>
            <a:off x="779584" y="574430"/>
            <a:ext cx="7772400" cy="694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VY_32_INOVACE_17_POČÍTÁNÍ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763688" y="2204864"/>
            <a:ext cx="5897206" cy="150019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05064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3477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457200" y="338328"/>
            <a:ext cx="8229600" cy="642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VY_32_INOVACE_17_POČÍTÁNÍ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Dvaatřiceticípá hvězda 6"/>
          <p:cNvSpPr/>
          <p:nvPr/>
        </p:nvSpPr>
        <p:spPr>
          <a:xfrm>
            <a:off x="438146" y="1721986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290</a:t>
            </a:r>
            <a:endParaRPr lang="cs-CZ" dirty="0"/>
          </a:p>
        </p:txBody>
      </p:sp>
      <p:sp>
        <p:nvSpPr>
          <p:cNvPr id="8" name="Dvaatřiceticípá hvězda 7"/>
          <p:cNvSpPr/>
          <p:nvPr/>
        </p:nvSpPr>
        <p:spPr>
          <a:xfrm>
            <a:off x="438146" y="2369132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340</a:t>
            </a:r>
            <a:endParaRPr lang="cs-CZ" dirty="0"/>
          </a:p>
        </p:txBody>
      </p:sp>
      <p:sp>
        <p:nvSpPr>
          <p:cNvPr id="9" name="Dvaatřiceticípá hvězda 8"/>
          <p:cNvSpPr/>
          <p:nvPr/>
        </p:nvSpPr>
        <p:spPr>
          <a:xfrm>
            <a:off x="432883" y="3068960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520</a:t>
            </a:r>
            <a:endParaRPr lang="cs-CZ" dirty="0"/>
          </a:p>
        </p:txBody>
      </p:sp>
      <p:sp>
        <p:nvSpPr>
          <p:cNvPr id="10" name="Dvaatřiceticípá hvězda 9"/>
          <p:cNvSpPr/>
          <p:nvPr/>
        </p:nvSpPr>
        <p:spPr>
          <a:xfrm>
            <a:off x="432883" y="3717032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430</a:t>
            </a:r>
            <a:endParaRPr lang="cs-CZ" dirty="0"/>
          </a:p>
        </p:txBody>
      </p:sp>
      <p:sp>
        <p:nvSpPr>
          <p:cNvPr id="11" name="Dvaatřiceticípá hvězda 10"/>
          <p:cNvSpPr/>
          <p:nvPr/>
        </p:nvSpPr>
        <p:spPr>
          <a:xfrm>
            <a:off x="432883" y="4365104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510</a:t>
            </a:r>
            <a:endParaRPr lang="cs-CZ" dirty="0"/>
          </a:p>
        </p:txBody>
      </p:sp>
      <p:sp>
        <p:nvSpPr>
          <p:cNvPr id="12" name="Dvaatřiceticípá hvězda 11"/>
          <p:cNvSpPr/>
          <p:nvPr/>
        </p:nvSpPr>
        <p:spPr>
          <a:xfrm>
            <a:off x="432883" y="5013176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320</a:t>
            </a:r>
            <a:endParaRPr lang="cs-CZ" dirty="0"/>
          </a:p>
        </p:txBody>
      </p:sp>
      <p:sp>
        <p:nvSpPr>
          <p:cNvPr id="13" name="Dvaatřiceticípá hvězda 12"/>
          <p:cNvSpPr/>
          <p:nvPr/>
        </p:nvSpPr>
        <p:spPr>
          <a:xfrm>
            <a:off x="432883" y="5661248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480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1964684" y="1924864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1975152" y="2572010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1975152" y="3271838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1975152" y="3919910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1975152" y="4626507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1985620" y="5216054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1985620" y="5864126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děrná páska 26"/>
          <p:cNvSpPr/>
          <p:nvPr/>
        </p:nvSpPr>
        <p:spPr>
          <a:xfrm>
            <a:off x="3041613" y="1844049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7 . 40</a:t>
            </a:r>
            <a:endParaRPr lang="cs-CZ" dirty="0"/>
          </a:p>
        </p:txBody>
      </p:sp>
      <p:sp>
        <p:nvSpPr>
          <p:cNvPr id="28" name="Vývojový diagram: děrná páska 27"/>
          <p:cNvSpPr/>
          <p:nvPr/>
        </p:nvSpPr>
        <p:spPr>
          <a:xfrm>
            <a:off x="3087454" y="3193538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6 . 80</a:t>
            </a:r>
            <a:endParaRPr lang="cs-CZ" dirty="0"/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3075731" y="3841610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5 . 80</a:t>
            </a:r>
            <a:endParaRPr lang="cs-CZ" dirty="0"/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3075731" y="4485918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7 . 70</a:t>
            </a:r>
            <a:endParaRPr lang="cs-CZ" dirty="0"/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3041613" y="5102066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3 . 90</a:t>
            </a:r>
            <a:endParaRPr lang="cs-CZ" dirty="0"/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3082118" y="5723537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6 . 70</a:t>
            </a:r>
            <a:endParaRPr lang="cs-CZ" dirty="0"/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3087454" y="2504915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6 . 50</a:t>
            </a:r>
            <a:endParaRPr lang="cs-CZ" dirty="0"/>
          </a:p>
        </p:txBody>
      </p:sp>
      <p:sp>
        <p:nvSpPr>
          <p:cNvPr id="35" name="Plus 34"/>
          <p:cNvSpPr/>
          <p:nvPr/>
        </p:nvSpPr>
        <p:spPr>
          <a:xfrm>
            <a:off x="4516760" y="4041068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>
            <a:off x="4516760" y="3352136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>
            <a:off x="4516760" y="2652308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>
            <a:off x="4486599" y="1943778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lus 38"/>
          <p:cNvSpPr/>
          <p:nvPr/>
        </p:nvSpPr>
        <p:spPr>
          <a:xfrm>
            <a:off x="4499992" y="4585647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lus 39"/>
          <p:cNvSpPr/>
          <p:nvPr/>
        </p:nvSpPr>
        <p:spPr>
          <a:xfrm>
            <a:off x="4486599" y="5296352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lus 40"/>
          <p:cNvSpPr/>
          <p:nvPr/>
        </p:nvSpPr>
        <p:spPr>
          <a:xfrm>
            <a:off x="4486599" y="5782406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stenec 44"/>
          <p:cNvSpPr/>
          <p:nvPr/>
        </p:nvSpPr>
        <p:spPr>
          <a:xfrm>
            <a:off x="6559568" y="4012420"/>
            <a:ext cx="797642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Prstenec 45"/>
          <p:cNvSpPr/>
          <p:nvPr/>
        </p:nvSpPr>
        <p:spPr>
          <a:xfrm>
            <a:off x="6300192" y="2945750"/>
            <a:ext cx="874495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Prstenec 46"/>
          <p:cNvSpPr/>
          <p:nvPr/>
        </p:nvSpPr>
        <p:spPr>
          <a:xfrm>
            <a:off x="7534181" y="3767142"/>
            <a:ext cx="854243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Prstenec 47"/>
          <p:cNvSpPr/>
          <p:nvPr/>
        </p:nvSpPr>
        <p:spPr>
          <a:xfrm>
            <a:off x="5297016" y="3521004"/>
            <a:ext cx="802487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Prstenec 48"/>
          <p:cNvSpPr/>
          <p:nvPr/>
        </p:nvSpPr>
        <p:spPr>
          <a:xfrm>
            <a:off x="7674858" y="5151326"/>
            <a:ext cx="713566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Prstenec 49"/>
          <p:cNvSpPr/>
          <p:nvPr/>
        </p:nvSpPr>
        <p:spPr>
          <a:xfrm>
            <a:off x="7278814" y="2886494"/>
            <a:ext cx="792088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Prstenec 50"/>
          <p:cNvSpPr/>
          <p:nvPr/>
        </p:nvSpPr>
        <p:spPr>
          <a:xfrm>
            <a:off x="5713892" y="4989308"/>
            <a:ext cx="845676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Podnadpis 2"/>
          <p:cNvSpPr txBox="1">
            <a:spLocks/>
          </p:cNvSpPr>
          <p:nvPr/>
        </p:nvSpPr>
        <p:spPr>
          <a:xfrm>
            <a:off x="455965" y="6309320"/>
            <a:ext cx="6502424" cy="4479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17851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457200" y="338328"/>
            <a:ext cx="8229600" cy="642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VY_32_INOVACE_17_POČÍTÁNÍ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380" y="5805264"/>
            <a:ext cx="1916084" cy="67333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292624" y="1846953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7" name="Dvaatřiceticípá hvězda 6"/>
          <p:cNvSpPr/>
          <p:nvPr/>
        </p:nvSpPr>
        <p:spPr>
          <a:xfrm>
            <a:off x="303767" y="2400978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Dvaatřiceticípá hvězda 7"/>
          <p:cNvSpPr/>
          <p:nvPr/>
        </p:nvSpPr>
        <p:spPr>
          <a:xfrm>
            <a:off x="303767" y="3099874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9" name="Dvaatřiceticípá hvězda 8"/>
          <p:cNvSpPr/>
          <p:nvPr/>
        </p:nvSpPr>
        <p:spPr>
          <a:xfrm>
            <a:off x="292624" y="3702793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10" name="Dvaatřiceticípá hvězda 9"/>
          <p:cNvSpPr/>
          <p:nvPr/>
        </p:nvSpPr>
        <p:spPr>
          <a:xfrm>
            <a:off x="292624" y="4372526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1" name="Dvaatřiceticípá hvězda 10"/>
          <p:cNvSpPr/>
          <p:nvPr/>
        </p:nvSpPr>
        <p:spPr>
          <a:xfrm>
            <a:off x="292624" y="5013176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700</a:t>
            </a:r>
            <a:endParaRPr lang="cs-CZ" dirty="0"/>
          </a:p>
        </p:txBody>
      </p:sp>
      <p:sp>
        <p:nvSpPr>
          <p:cNvPr id="12" name="Dvaatřiceticípá hvězda 11"/>
          <p:cNvSpPr/>
          <p:nvPr/>
        </p:nvSpPr>
        <p:spPr>
          <a:xfrm>
            <a:off x="292624" y="5661248"/>
            <a:ext cx="1205444" cy="648072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800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1634810" y="5864126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595876" y="2049831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1595876" y="2629582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1595876" y="3311044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595876" y="3955725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1595876" y="4575404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1627880" y="5265475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3041613" y="1844049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90 . 2</a:t>
            </a:r>
            <a:endParaRPr lang="cs-CZ" dirty="0"/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3035226" y="2558735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40 . 7</a:t>
            </a:r>
            <a:endParaRPr lang="cs-CZ" dirty="0"/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3041613" y="3244087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90 . 4</a:t>
            </a:r>
            <a:endParaRPr lang="cs-CZ" dirty="0"/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3041613" y="3864637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50 . 9</a:t>
            </a:r>
            <a:endParaRPr lang="cs-CZ" dirty="0"/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3057621" y="4490641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6 . 90</a:t>
            </a:r>
            <a:endParaRPr lang="cs-CZ" dirty="0"/>
          </a:p>
        </p:txBody>
      </p:sp>
      <p:sp>
        <p:nvSpPr>
          <p:cNvPr id="25" name="Vývojový diagram: děrná páska 24"/>
          <p:cNvSpPr/>
          <p:nvPr/>
        </p:nvSpPr>
        <p:spPr>
          <a:xfrm>
            <a:off x="3035226" y="5075465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8 . 80</a:t>
            </a:r>
            <a:endParaRPr lang="cs-CZ" dirty="0"/>
          </a:p>
        </p:txBody>
      </p:sp>
      <p:sp>
        <p:nvSpPr>
          <p:cNvPr id="26" name="Vývojový diagram: děrná páska 25"/>
          <p:cNvSpPr/>
          <p:nvPr/>
        </p:nvSpPr>
        <p:spPr>
          <a:xfrm>
            <a:off x="3041613" y="5582948"/>
            <a:ext cx="914400" cy="52349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80 . 9</a:t>
            </a:r>
            <a:endParaRPr lang="cs-CZ" dirty="0"/>
          </a:p>
        </p:txBody>
      </p:sp>
      <p:sp>
        <p:nvSpPr>
          <p:cNvPr id="27" name="Plus 26"/>
          <p:cNvSpPr/>
          <p:nvPr/>
        </p:nvSpPr>
        <p:spPr>
          <a:xfrm>
            <a:off x="4198567" y="2049831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lus 27"/>
          <p:cNvSpPr/>
          <p:nvPr/>
        </p:nvSpPr>
        <p:spPr>
          <a:xfrm>
            <a:off x="4198567" y="2725014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4198567" y="3374488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4198567" y="4017037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>
            <a:off x="4198567" y="4655702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us 31"/>
          <p:cNvSpPr/>
          <p:nvPr/>
        </p:nvSpPr>
        <p:spPr>
          <a:xfrm>
            <a:off x="4198567" y="5224615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lus 32"/>
          <p:cNvSpPr/>
          <p:nvPr/>
        </p:nvSpPr>
        <p:spPr>
          <a:xfrm>
            <a:off x="4198567" y="5682677"/>
            <a:ext cx="288032" cy="32403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stenec 33"/>
          <p:cNvSpPr/>
          <p:nvPr/>
        </p:nvSpPr>
        <p:spPr>
          <a:xfrm>
            <a:off x="7524328" y="2664370"/>
            <a:ext cx="874495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Prstenec 34"/>
          <p:cNvSpPr/>
          <p:nvPr/>
        </p:nvSpPr>
        <p:spPr>
          <a:xfrm rot="21330104">
            <a:off x="4974897" y="3133221"/>
            <a:ext cx="874495" cy="614087"/>
          </a:xfrm>
          <a:prstGeom prst="donut">
            <a:avLst>
              <a:gd name="adj" fmla="val 223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Prstenec 35"/>
          <p:cNvSpPr/>
          <p:nvPr/>
        </p:nvSpPr>
        <p:spPr>
          <a:xfrm>
            <a:off x="7308304" y="4994227"/>
            <a:ext cx="874495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Prstenec 36"/>
          <p:cNvSpPr/>
          <p:nvPr/>
        </p:nvSpPr>
        <p:spPr>
          <a:xfrm>
            <a:off x="6111044" y="3949050"/>
            <a:ext cx="874495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Prstenec 37"/>
          <p:cNvSpPr/>
          <p:nvPr/>
        </p:nvSpPr>
        <p:spPr>
          <a:xfrm>
            <a:off x="5209673" y="4536607"/>
            <a:ext cx="874495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>
            <a:off x="6084168" y="2513437"/>
            <a:ext cx="874495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Prstenec 39"/>
          <p:cNvSpPr/>
          <p:nvPr/>
        </p:nvSpPr>
        <p:spPr>
          <a:xfrm>
            <a:off x="7524328" y="3682010"/>
            <a:ext cx="874495" cy="614087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Podnadpis 2"/>
          <p:cNvSpPr txBox="1">
            <a:spLocks/>
          </p:cNvSpPr>
          <p:nvPr/>
        </p:nvSpPr>
        <p:spPr>
          <a:xfrm>
            <a:off x="303726" y="6313057"/>
            <a:ext cx="6502424" cy="378689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304189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202</TotalTime>
  <Words>151</Words>
  <Application>Microsoft Office PowerPoint</Application>
  <PresentationFormat>Předvádění na obrazovce (4:3)</PresentationFormat>
  <Paragraphs>48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Vlnění</vt:lpstr>
      <vt:lpstr>VY_32_INOVACE_17_POČÍTÁNÍ ZPAMĚTI 5</vt:lpstr>
      <vt:lpstr>VY_32_INOVACE_17_POČÍTÁNÍ ZPAMĚTI 5</vt:lpstr>
      <vt:lpstr>VY_32_INOVACE_17_POČÍTÁNÍ ZPAMĚTI 5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VY_32_INOVACE_17_POČÍTÁNÍ ZPAMĚTI 5</dc:title>
  <dc:creator>ref</dc:creator>
  <cp:lastModifiedBy>ref</cp:lastModifiedBy>
  <cp:revision>10</cp:revision>
  <dcterms:created xsi:type="dcterms:W3CDTF">2012-11-08T18:06:25Z</dcterms:created>
  <dcterms:modified xsi:type="dcterms:W3CDTF">2012-11-12T19:02:06Z</dcterms:modified>
</cp:coreProperties>
</file>