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0T17:18:09.140" idx="1">
    <p:pos x="54" y="141"/>
    <p:text>Žáci přiřazují inreaktivním perem správný výsledek.
10000 - 3700 = 6300
10000 - 7200 = 2800
10000 - 8900 = 1100
10000 - 9100 = 900
10000 - 4500 = 5500
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10T17:48:34.197" idx="2">
    <p:pos x="62" y="62"/>
    <p:text>Žáci přiřazují interaktivním perem správný výsledek.
100 000 - 99 800 = 200
100 000 - 21 400 = 78 600
100 000 - 55 200 = 44 800
100 000 - 87 500 = 87 500
100 000 - 35 800 = 64 200
100 000 - 58 700 = 41 300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120331-CA4A-48ED-8794-994B0DCB08FB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AF40B3-D684-47D3-8A49-E251D68731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941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F40B3-D684-47D3-8A49-E251D687311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543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F40B3-D684-47D3-8A49-E251D68731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162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784AD6-FCD2-474F-96A8-66275601A712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E6F58A-EE53-4DBA-A386-5547A9A1D96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1101864" y="836712"/>
            <a:ext cx="7125113" cy="9244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VY_32_INOVACE_18_POČÍTÁNÍ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 noGrp="1"/>
          </p:cNvSpPr>
          <p:nvPr>
            <p:ph idx="1"/>
          </p:nvPr>
        </p:nvSpPr>
        <p:spPr>
          <a:xfrm>
            <a:off x="1691680" y="2060848"/>
            <a:ext cx="5630375" cy="1693647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055" y="4534285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2726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příprava 6"/>
          <p:cNvSpPr/>
          <p:nvPr/>
        </p:nvSpPr>
        <p:spPr>
          <a:xfrm>
            <a:off x="3347864" y="1636563"/>
            <a:ext cx="225854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10 000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771800" y="2500536"/>
            <a:ext cx="864096" cy="4244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 noGrp="1"/>
          </p:cNvSpPr>
          <p:nvPr>
            <p:ph type="title"/>
          </p:nvPr>
        </p:nvSpPr>
        <p:spPr>
          <a:xfrm>
            <a:off x="481456" y="332656"/>
            <a:ext cx="8122991" cy="9244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VY_32_INOVACE_18_POČÍTÁNÍ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5364088" y="2500536"/>
            <a:ext cx="648072" cy="4244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ývojový diagram: příprava 18"/>
          <p:cNvSpPr/>
          <p:nvPr/>
        </p:nvSpPr>
        <p:spPr>
          <a:xfrm>
            <a:off x="683568" y="2618620"/>
            <a:ext cx="2088232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- 3 700</a:t>
            </a:r>
            <a:endParaRPr lang="cs-CZ" dirty="0"/>
          </a:p>
        </p:txBody>
      </p:sp>
      <p:sp>
        <p:nvSpPr>
          <p:cNvPr id="21" name="Vývojový diagram: příprava 20"/>
          <p:cNvSpPr/>
          <p:nvPr/>
        </p:nvSpPr>
        <p:spPr>
          <a:xfrm>
            <a:off x="6156176" y="2618620"/>
            <a:ext cx="1728192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- 4 500</a:t>
            </a:r>
            <a:endParaRPr lang="cs-CZ" dirty="0"/>
          </a:p>
        </p:txBody>
      </p:sp>
      <p:sp>
        <p:nvSpPr>
          <p:cNvPr id="22" name="Vývojový diagram: příprava 21"/>
          <p:cNvSpPr/>
          <p:nvPr/>
        </p:nvSpPr>
        <p:spPr>
          <a:xfrm>
            <a:off x="5508104" y="3501008"/>
            <a:ext cx="1800200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- 9 100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5004048" y="2618620"/>
            <a:ext cx="684076" cy="698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347864" y="2618620"/>
            <a:ext cx="720080" cy="7153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Vývojový diagram: příprava 26"/>
          <p:cNvSpPr/>
          <p:nvPr/>
        </p:nvSpPr>
        <p:spPr>
          <a:xfrm>
            <a:off x="1907704" y="3433014"/>
            <a:ext cx="1728192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- 7 200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4477136" y="2618620"/>
            <a:ext cx="0" cy="8143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ývojový diagram: příprava 31"/>
          <p:cNvSpPr/>
          <p:nvPr/>
        </p:nvSpPr>
        <p:spPr>
          <a:xfrm>
            <a:off x="3707904" y="3614401"/>
            <a:ext cx="1800200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- 8 900</a:t>
            </a:r>
            <a:endParaRPr lang="cs-CZ" dirty="0"/>
          </a:p>
        </p:txBody>
      </p:sp>
      <p:cxnSp>
        <p:nvCxnSpPr>
          <p:cNvPr id="34" name="Přímá spojnice se šipkou 33"/>
          <p:cNvCxnSpPr/>
          <p:nvPr/>
        </p:nvCxnSpPr>
        <p:spPr>
          <a:xfrm flipH="1">
            <a:off x="683568" y="3433014"/>
            <a:ext cx="504056" cy="15801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2267744" y="4113656"/>
            <a:ext cx="288032" cy="8995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7596336" y="3317168"/>
            <a:ext cx="576064" cy="7964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4477136" y="4365104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6408204" y="4227049"/>
            <a:ext cx="457200" cy="10741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Vývojový diagram: alternativní postup 47"/>
          <p:cNvSpPr/>
          <p:nvPr/>
        </p:nvSpPr>
        <p:spPr>
          <a:xfrm>
            <a:off x="273224" y="5301208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900</a:t>
            </a:r>
            <a:endParaRPr lang="cs-CZ" dirty="0"/>
          </a:p>
        </p:txBody>
      </p:sp>
      <p:sp>
        <p:nvSpPr>
          <p:cNvPr id="52" name="Vývojový diagram: alternativní postup 51"/>
          <p:cNvSpPr/>
          <p:nvPr/>
        </p:nvSpPr>
        <p:spPr>
          <a:xfrm>
            <a:off x="1738536" y="5242231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5 500</a:t>
            </a:r>
            <a:endParaRPr lang="cs-CZ" dirty="0"/>
          </a:p>
        </p:txBody>
      </p:sp>
      <p:sp>
        <p:nvSpPr>
          <p:cNvPr id="53" name="Vývojový diagram: alternativní postup 52"/>
          <p:cNvSpPr/>
          <p:nvPr/>
        </p:nvSpPr>
        <p:spPr>
          <a:xfrm>
            <a:off x="4019936" y="5301596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2 800</a:t>
            </a:r>
            <a:endParaRPr lang="cs-CZ" dirty="0"/>
          </a:p>
        </p:txBody>
      </p:sp>
      <p:sp>
        <p:nvSpPr>
          <p:cNvPr id="54" name="Vývojový diagram: alternativní postup 53"/>
          <p:cNvSpPr/>
          <p:nvPr/>
        </p:nvSpPr>
        <p:spPr>
          <a:xfrm>
            <a:off x="6636804" y="5301596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1 100</a:t>
            </a:r>
            <a:endParaRPr lang="cs-CZ" dirty="0"/>
          </a:p>
        </p:txBody>
      </p:sp>
      <p:sp>
        <p:nvSpPr>
          <p:cNvPr id="55" name="Vývojový diagram: alternativní postup 54"/>
          <p:cNvSpPr/>
          <p:nvPr/>
        </p:nvSpPr>
        <p:spPr>
          <a:xfrm>
            <a:off x="8028384" y="4223095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6 300</a:t>
            </a:r>
            <a:endParaRPr lang="cs-CZ" dirty="0"/>
          </a:p>
        </p:txBody>
      </p:sp>
      <p:sp>
        <p:nvSpPr>
          <p:cNvPr id="25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24483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200540" y="188640"/>
            <a:ext cx="8496944" cy="72008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VY_32_INOVACE_18_POČÍTÁNÍ ZPAMĚTI 5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Vývojový diagram: příprava 4"/>
          <p:cNvSpPr/>
          <p:nvPr/>
        </p:nvSpPr>
        <p:spPr>
          <a:xfrm>
            <a:off x="3017102" y="1060341"/>
            <a:ext cx="2293671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100 000</a:t>
            </a:r>
            <a:endParaRPr lang="cs-CZ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101080" y="2295164"/>
            <a:ext cx="2186536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- 99 800</a:t>
            </a:r>
            <a:endParaRPr lang="cs-CZ" dirty="0"/>
          </a:p>
        </p:txBody>
      </p:sp>
      <p:sp>
        <p:nvSpPr>
          <p:cNvPr id="9" name="Vývojový diagram: příprava 8"/>
          <p:cNvSpPr/>
          <p:nvPr/>
        </p:nvSpPr>
        <p:spPr>
          <a:xfrm>
            <a:off x="683568" y="3071713"/>
            <a:ext cx="2212832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- 21 400</a:t>
            </a:r>
            <a:endParaRPr lang="cs-CZ" dirty="0"/>
          </a:p>
        </p:txBody>
      </p:sp>
      <p:sp>
        <p:nvSpPr>
          <p:cNvPr id="10" name="Vývojový diagram: příprava 9"/>
          <p:cNvSpPr/>
          <p:nvPr/>
        </p:nvSpPr>
        <p:spPr>
          <a:xfrm>
            <a:off x="2428528" y="3963094"/>
            <a:ext cx="2088231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- 55 200</a:t>
            </a:r>
            <a:endParaRPr lang="cs-CZ" dirty="0"/>
          </a:p>
        </p:txBody>
      </p:sp>
      <p:sp>
        <p:nvSpPr>
          <p:cNvPr id="11" name="Vývojový diagram: příprava 10"/>
          <p:cNvSpPr/>
          <p:nvPr/>
        </p:nvSpPr>
        <p:spPr>
          <a:xfrm>
            <a:off x="4716016" y="3933056"/>
            <a:ext cx="214647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- 87 500</a:t>
            </a:r>
            <a:endParaRPr lang="cs-CZ" dirty="0"/>
          </a:p>
        </p:txBody>
      </p:sp>
      <p:sp>
        <p:nvSpPr>
          <p:cNvPr id="12" name="Vývojový diagram: příprava 11"/>
          <p:cNvSpPr/>
          <p:nvPr/>
        </p:nvSpPr>
        <p:spPr>
          <a:xfrm>
            <a:off x="6011269" y="3325558"/>
            <a:ext cx="2133941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- 35 800</a:t>
            </a:r>
            <a:endParaRPr lang="cs-CZ" dirty="0"/>
          </a:p>
        </p:txBody>
      </p:sp>
      <p:sp>
        <p:nvSpPr>
          <p:cNvPr id="13" name="Vývojový diagram: příprava 12"/>
          <p:cNvSpPr/>
          <p:nvPr/>
        </p:nvSpPr>
        <p:spPr>
          <a:xfrm>
            <a:off x="6516216" y="2280565"/>
            <a:ext cx="2245398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-58 700</a:t>
            </a:r>
            <a:endParaRPr lang="cs-CZ" dirty="0"/>
          </a:p>
        </p:txBody>
      </p:sp>
      <p:sp>
        <p:nvSpPr>
          <p:cNvPr id="18" name="Šipka doprava 17"/>
          <p:cNvSpPr/>
          <p:nvPr/>
        </p:nvSpPr>
        <p:spPr>
          <a:xfrm rot="18957079" flipH="1">
            <a:off x="2429187" y="2401114"/>
            <a:ext cx="1285564" cy="378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3190249">
            <a:off x="4814908" y="2518608"/>
            <a:ext cx="1522753" cy="4857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4555408">
            <a:off x="4071002" y="2932688"/>
            <a:ext cx="1565567" cy="4809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251396">
            <a:off x="5421539" y="1811981"/>
            <a:ext cx="1398431" cy="4338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6460350">
            <a:off x="2908397" y="2860173"/>
            <a:ext cx="151418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9324651">
            <a:off x="1793566" y="1741564"/>
            <a:ext cx="124969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6207822">
            <a:off x="4664733" y="493269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4006187">
            <a:off x="2746905" y="4905449"/>
            <a:ext cx="108229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rot="5400000">
            <a:off x="-747046" y="4050923"/>
            <a:ext cx="2449962" cy="5547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 rot="6970241">
            <a:off x="6220111" y="4608963"/>
            <a:ext cx="1596036" cy="4631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 rot="5094124">
            <a:off x="1056065" y="4375684"/>
            <a:ext cx="1467837" cy="5547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 rot="5094124">
            <a:off x="7420215" y="3847350"/>
            <a:ext cx="1830302" cy="5547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alternativní postup 33"/>
          <p:cNvSpPr/>
          <p:nvPr/>
        </p:nvSpPr>
        <p:spPr>
          <a:xfrm>
            <a:off x="137327" y="5658915"/>
            <a:ext cx="1236005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41 300</a:t>
            </a:r>
            <a:endParaRPr lang="cs-CZ" dirty="0"/>
          </a:p>
        </p:txBody>
      </p:sp>
      <p:sp>
        <p:nvSpPr>
          <p:cNvPr id="35" name="Vývojový diagram: alternativní postup 34"/>
          <p:cNvSpPr/>
          <p:nvPr/>
        </p:nvSpPr>
        <p:spPr>
          <a:xfrm>
            <a:off x="1501888" y="5553299"/>
            <a:ext cx="1197903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44 800</a:t>
            </a:r>
            <a:endParaRPr lang="cs-CZ" dirty="0"/>
          </a:p>
        </p:txBody>
      </p:sp>
      <p:sp>
        <p:nvSpPr>
          <p:cNvPr id="36" name="Vývojový diagram: alternativní postup 35"/>
          <p:cNvSpPr/>
          <p:nvPr/>
        </p:nvSpPr>
        <p:spPr>
          <a:xfrm>
            <a:off x="3304404" y="5763498"/>
            <a:ext cx="1125752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12 500</a:t>
            </a:r>
            <a:endParaRPr lang="cs-CZ" dirty="0"/>
          </a:p>
        </p:txBody>
      </p:sp>
      <p:sp>
        <p:nvSpPr>
          <p:cNvPr id="37" name="Vývojový diagram: alternativní postup 36"/>
          <p:cNvSpPr/>
          <p:nvPr/>
        </p:nvSpPr>
        <p:spPr>
          <a:xfrm>
            <a:off x="4516759" y="5754189"/>
            <a:ext cx="1202019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64 200</a:t>
            </a:r>
            <a:endParaRPr lang="cs-CZ" dirty="0"/>
          </a:p>
        </p:txBody>
      </p:sp>
      <p:sp>
        <p:nvSpPr>
          <p:cNvPr id="38" name="Vývojový diagram: alternativní postup 37"/>
          <p:cNvSpPr/>
          <p:nvPr/>
        </p:nvSpPr>
        <p:spPr>
          <a:xfrm>
            <a:off x="5859665" y="5553299"/>
            <a:ext cx="1313101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78 600</a:t>
            </a:r>
            <a:endParaRPr lang="cs-CZ" dirty="0"/>
          </a:p>
        </p:txBody>
      </p:sp>
      <p:sp>
        <p:nvSpPr>
          <p:cNvPr id="39" name="Vývojový diagram: alternativní postup 38"/>
          <p:cNvSpPr/>
          <p:nvPr/>
        </p:nvSpPr>
        <p:spPr>
          <a:xfrm>
            <a:off x="8092299" y="5060925"/>
            <a:ext cx="914400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pic>
        <p:nvPicPr>
          <p:cNvPr id="4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150" y="6159877"/>
            <a:ext cx="1916084" cy="67333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Podnadpis 2"/>
          <p:cNvSpPr txBox="1">
            <a:spLocks/>
          </p:cNvSpPr>
          <p:nvPr/>
        </p:nvSpPr>
        <p:spPr>
          <a:xfrm>
            <a:off x="437171" y="6376146"/>
            <a:ext cx="6502424" cy="48185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31902183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61</TotalTime>
  <Words>140</Words>
  <Application>Microsoft Office PowerPoint</Application>
  <PresentationFormat>Předvádění na obrazovce (4:3)</PresentationFormat>
  <Paragraphs>32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Winter</vt:lpstr>
      <vt:lpstr>VY_32_INOVACE_18_POČÍTÁNÍ ZPAMĚTI 5</vt:lpstr>
      <vt:lpstr>VY_32_INOVACE_18_POČÍTÁNÍ ZPAMĚTI 5</vt:lpstr>
      <vt:lpstr>VY_32_INOVACE_18_POČÍTÁNÍ ZPAMĚTI 5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Mgr. Marie Nováková, financováno z ESF a státního rozpočtu.</dc:title>
  <dc:creator>ref</dc:creator>
  <cp:lastModifiedBy>ref</cp:lastModifiedBy>
  <cp:revision>7</cp:revision>
  <dcterms:created xsi:type="dcterms:W3CDTF">2012-11-10T15:55:32Z</dcterms:created>
  <dcterms:modified xsi:type="dcterms:W3CDTF">2012-11-12T19:03:04Z</dcterms:modified>
</cp:coreProperties>
</file>