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9"/>
  </p:notesMasterIdLst>
  <p:sldIdLst>
    <p:sldId id="260" r:id="rId2"/>
    <p:sldId id="261" r:id="rId3"/>
    <p:sldId id="256" r:id="rId4"/>
    <p:sldId id="257" r:id="rId5"/>
    <p:sldId id="258" r:id="rId6"/>
    <p:sldId id="262" r:id="rId7"/>
    <p:sldId id="263" r:id="rId8"/>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4" d="100"/>
          <a:sy n="104" d="100"/>
        </p:scale>
        <p:origin x="-174" y="-9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57F3AB3-0718-4624-B441-E567A8F0AB56}" type="doc">
      <dgm:prSet loTypeId="urn:microsoft.com/office/officeart/2005/8/layout/target3" loCatId="relationship" qsTypeId="urn:microsoft.com/office/officeart/2005/8/quickstyle/simple5" qsCatId="simple" csTypeId="urn:microsoft.com/office/officeart/2005/8/colors/accent1_2" csCatId="accent1" phldr="1"/>
      <dgm:spPr/>
      <dgm:t>
        <a:bodyPr/>
        <a:lstStyle/>
        <a:p>
          <a:endParaRPr lang="cs-CZ"/>
        </a:p>
      </dgm:t>
    </dgm:pt>
    <dgm:pt modelId="{B651F6E3-6281-48DB-9319-2AEAFDAE7572}">
      <dgm:prSet custT="1"/>
      <dgm:spPr/>
      <dgm:t>
        <a:bodyPr/>
        <a:lstStyle/>
        <a:p>
          <a:pPr algn="l" rtl="0"/>
          <a:r>
            <a:rPr lang="cs-CZ" sz="2000" dirty="0" smtClean="0"/>
            <a:t>NÁZEV:</a:t>
          </a:r>
          <a:r>
            <a:rPr lang="cs-CZ" sz="2000" baseline="0" dirty="0" smtClean="0"/>
            <a:t> </a:t>
          </a:r>
          <a:r>
            <a:rPr lang="cs-CZ" sz="2000" baseline="0" dirty="0" smtClean="0"/>
            <a:t>VY_32_INOVACE_02_03 – Přídavná jména</a:t>
          </a:r>
          <a:endParaRPr lang="cs-CZ" sz="2000" dirty="0"/>
        </a:p>
      </dgm:t>
    </dgm:pt>
    <dgm:pt modelId="{A571E265-742E-411A-ABCF-E39FDBC7528A}" type="parTrans" cxnId="{7BC66EC3-EBD6-4F3A-99ED-9D25F66FFA51}">
      <dgm:prSet/>
      <dgm:spPr/>
      <dgm:t>
        <a:bodyPr/>
        <a:lstStyle/>
        <a:p>
          <a:endParaRPr lang="cs-CZ"/>
        </a:p>
      </dgm:t>
    </dgm:pt>
    <dgm:pt modelId="{E33260FE-399D-481C-B2D6-3B35DD16DC84}" type="sibTrans" cxnId="{7BC66EC3-EBD6-4F3A-99ED-9D25F66FFA51}">
      <dgm:prSet/>
      <dgm:spPr/>
      <dgm:t>
        <a:bodyPr/>
        <a:lstStyle/>
        <a:p>
          <a:endParaRPr lang="cs-CZ"/>
        </a:p>
      </dgm:t>
    </dgm:pt>
    <dgm:pt modelId="{D1D4F407-5343-4D3F-B5B9-D407B03CAEB4}">
      <dgm:prSet custT="1"/>
      <dgm:spPr/>
      <dgm:t>
        <a:bodyPr/>
        <a:lstStyle/>
        <a:p>
          <a:pPr algn="l" rtl="0"/>
          <a:r>
            <a:rPr lang="cs-CZ" sz="2000" dirty="0" smtClean="0"/>
            <a:t>NÁZEV ŠKOLY: </a:t>
          </a:r>
          <a:r>
            <a:rPr lang="cs-CZ" sz="1400" dirty="0" smtClean="0"/>
            <a:t>Základní škola  a Mateřská škola Nedvědice, okr. Brno-venkov, příspěvková organizace</a:t>
          </a:r>
          <a:endParaRPr lang="cs-CZ" sz="1400" dirty="0"/>
        </a:p>
      </dgm:t>
    </dgm:pt>
    <dgm:pt modelId="{FB3E2B41-81AD-4068-9354-4B764E7CC2F7}" type="parTrans" cxnId="{14367CC6-B9B1-40CF-BBB3-C17F79391DAE}">
      <dgm:prSet/>
      <dgm:spPr/>
      <dgm:t>
        <a:bodyPr/>
        <a:lstStyle/>
        <a:p>
          <a:endParaRPr lang="cs-CZ"/>
        </a:p>
      </dgm:t>
    </dgm:pt>
    <dgm:pt modelId="{878E4EBE-18EA-43B6-B589-1210E1E4CF6A}" type="sibTrans" cxnId="{14367CC6-B9B1-40CF-BBB3-C17F79391DAE}">
      <dgm:prSet/>
      <dgm:spPr/>
      <dgm:t>
        <a:bodyPr/>
        <a:lstStyle/>
        <a:p>
          <a:endParaRPr lang="cs-CZ"/>
        </a:p>
      </dgm:t>
    </dgm:pt>
    <dgm:pt modelId="{D1B46980-6531-4606-95E6-44980827E919}">
      <dgm:prSet custT="1"/>
      <dgm:spPr/>
      <dgm:t>
        <a:bodyPr/>
        <a:lstStyle/>
        <a:p>
          <a:pPr algn="l" rtl="0"/>
          <a:r>
            <a:rPr lang="cs-CZ" sz="2000" dirty="0" smtClean="0"/>
            <a:t>AUTOR: Tomanová Jana</a:t>
          </a:r>
          <a:endParaRPr lang="cs-CZ" sz="2000" dirty="0"/>
        </a:p>
      </dgm:t>
    </dgm:pt>
    <dgm:pt modelId="{4F7B2CF5-A270-4D61-A510-1C1C5A4DCD3B}" type="parTrans" cxnId="{AB906E97-3CD9-4E05-91AE-864F8E394536}">
      <dgm:prSet/>
      <dgm:spPr/>
      <dgm:t>
        <a:bodyPr/>
        <a:lstStyle/>
        <a:p>
          <a:endParaRPr lang="cs-CZ"/>
        </a:p>
      </dgm:t>
    </dgm:pt>
    <dgm:pt modelId="{CFF69701-2866-4EF5-BFB5-F3F9B72EB817}" type="sibTrans" cxnId="{AB906E97-3CD9-4E05-91AE-864F8E394536}">
      <dgm:prSet/>
      <dgm:spPr/>
      <dgm:t>
        <a:bodyPr/>
        <a:lstStyle/>
        <a:p>
          <a:endParaRPr lang="cs-CZ"/>
        </a:p>
      </dgm:t>
    </dgm:pt>
    <dgm:pt modelId="{D8197B8C-B260-4A16-BDF4-0947B075E274}">
      <dgm:prSet custT="1"/>
      <dgm:spPr/>
      <dgm:t>
        <a:bodyPr/>
        <a:lstStyle/>
        <a:p>
          <a:pPr algn="l" rtl="0"/>
          <a:r>
            <a:rPr lang="cs-CZ" sz="2000" dirty="0" smtClean="0"/>
            <a:t>TEMA: </a:t>
          </a:r>
          <a:r>
            <a:rPr lang="cs-CZ" sz="2000" dirty="0" smtClean="0"/>
            <a:t>Český jazyk 4. – 5. </a:t>
          </a:r>
          <a:r>
            <a:rPr lang="cs-CZ" sz="2000" smtClean="0"/>
            <a:t>ročník</a:t>
          </a:r>
          <a:endParaRPr lang="cs-CZ" sz="2000" dirty="0"/>
        </a:p>
      </dgm:t>
    </dgm:pt>
    <dgm:pt modelId="{51C5993D-B262-45E6-B66E-76BC9D6D883D}" type="parTrans" cxnId="{EDF6FE6B-9DBE-4D7B-B8FD-7098875B4EED}">
      <dgm:prSet/>
      <dgm:spPr/>
      <dgm:t>
        <a:bodyPr/>
        <a:lstStyle/>
        <a:p>
          <a:endParaRPr lang="cs-CZ"/>
        </a:p>
      </dgm:t>
    </dgm:pt>
    <dgm:pt modelId="{1AEC7F05-E0FE-459C-BD47-224AC9D7BEE4}" type="sibTrans" cxnId="{EDF6FE6B-9DBE-4D7B-B8FD-7098875B4EED}">
      <dgm:prSet/>
      <dgm:spPr/>
      <dgm:t>
        <a:bodyPr/>
        <a:lstStyle/>
        <a:p>
          <a:endParaRPr lang="cs-CZ"/>
        </a:p>
      </dgm:t>
    </dgm:pt>
    <dgm:pt modelId="{4C35D32F-0EAB-4CD7-82EE-45574DC2A586}">
      <dgm:prSet custT="1"/>
      <dgm:spPr/>
      <dgm:t>
        <a:bodyPr/>
        <a:lstStyle/>
        <a:p>
          <a:pPr algn="l" rtl="0"/>
          <a:r>
            <a:rPr lang="cs-CZ" sz="2000" dirty="0" smtClean="0"/>
            <a:t>ČÍSLO PROJEKTU: 2674/21/7.1.4/2011 </a:t>
          </a:r>
          <a:endParaRPr lang="cs-CZ" sz="2000" dirty="0"/>
        </a:p>
      </dgm:t>
    </dgm:pt>
    <dgm:pt modelId="{A15F02C0-547C-48B3-9D05-E7F145EBF3C4}" type="parTrans" cxnId="{2221FB34-310D-4638-ACAE-9ACC709E4926}">
      <dgm:prSet/>
      <dgm:spPr/>
      <dgm:t>
        <a:bodyPr/>
        <a:lstStyle/>
        <a:p>
          <a:endParaRPr lang="cs-CZ"/>
        </a:p>
      </dgm:t>
    </dgm:pt>
    <dgm:pt modelId="{8C5711BF-38F0-4590-B6BC-B3119A33CA2E}" type="sibTrans" cxnId="{2221FB34-310D-4638-ACAE-9ACC709E4926}">
      <dgm:prSet/>
      <dgm:spPr/>
      <dgm:t>
        <a:bodyPr/>
        <a:lstStyle/>
        <a:p>
          <a:endParaRPr lang="cs-CZ"/>
        </a:p>
      </dgm:t>
    </dgm:pt>
    <dgm:pt modelId="{333A1088-737F-45CB-B68E-254E46348037}" type="pres">
      <dgm:prSet presAssocID="{757F3AB3-0718-4624-B441-E567A8F0AB56}" presName="Name0" presStyleCnt="0">
        <dgm:presLayoutVars>
          <dgm:chMax val="7"/>
          <dgm:dir/>
          <dgm:animLvl val="lvl"/>
          <dgm:resizeHandles val="exact"/>
        </dgm:presLayoutVars>
      </dgm:prSet>
      <dgm:spPr/>
      <dgm:t>
        <a:bodyPr/>
        <a:lstStyle/>
        <a:p>
          <a:endParaRPr lang="cs-CZ"/>
        </a:p>
      </dgm:t>
    </dgm:pt>
    <dgm:pt modelId="{F5ABB229-8D3B-4694-996A-96F23CF14429}" type="pres">
      <dgm:prSet presAssocID="{D1D4F407-5343-4D3F-B5B9-D407B03CAEB4}" presName="circle1" presStyleLbl="node1" presStyleIdx="0" presStyleCnt="5" custLinFactNeighborX="0"/>
      <dgm:spPr/>
      <dgm:t>
        <a:bodyPr/>
        <a:lstStyle/>
        <a:p>
          <a:endParaRPr lang="cs-CZ"/>
        </a:p>
      </dgm:t>
    </dgm:pt>
    <dgm:pt modelId="{F41139FD-01EE-4571-8B17-4FB00FC51163}" type="pres">
      <dgm:prSet presAssocID="{D1D4F407-5343-4D3F-B5B9-D407B03CAEB4}" presName="space" presStyleCnt="0"/>
      <dgm:spPr/>
      <dgm:t>
        <a:bodyPr/>
        <a:lstStyle/>
        <a:p>
          <a:endParaRPr lang="cs-CZ"/>
        </a:p>
      </dgm:t>
    </dgm:pt>
    <dgm:pt modelId="{D005CE8C-CC26-4C3E-AC11-E15060ECD759}" type="pres">
      <dgm:prSet presAssocID="{D1D4F407-5343-4D3F-B5B9-D407B03CAEB4}" presName="rect1" presStyleLbl="alignAcc1" presStyleIdx="0" presStyleCnt="5" custScaleY="100000" custLinFactNeighborX="863" custLinFactNeighborY="-5211"/>
      <dgm:spPr/>
      <dgm:t>
        <a:bodyPr/>
        <a:lstStyle/>
        <a:p>
          <a:endParaRPr lang="cs-CZ"/>
        </a:p>
      </dgm:t>
    </dgm:pt>
    <dgm:pt modelId="{2C702D82-9B77-49B7-9568-BB8EB47C3372}" type="pres">
      <dgm:prSet presAssocID="{D1B46980-6531-4606-95E6-44980827E919}" presName="vertSpace2" presStyleLbl="node1" presStyleIdx="0" presStyleCnt="5"/>
      <dgm:spPr/>
      <dgm:t>
        <a:bodyPr/>
        <a:lstStyle/>
        <a:p>
          <a:endParaRPr lang="cs-CZ"/>
        </a:p>
      </dgm:t>
    </dgm:pt>
    <dgm:pt modelId="{A52A0455-90FF-4808-ABD0-F02540D31D5A}" type="pres">
      <dgm:prSet presAssocID="{D1B46980-6531-4606-95E6-44980827E919}" presName="circle2" presStyleLbl="node1" presStyleIdx="1" presStyleCnt="5"/>
      <dgm:spPr/>
      <dgm:t>
        <a:bodyPr/>
        <a:lstStyle/>
        <a:p>
          <a:endParaRPr lang="cs-CZ"/>
        </a:p>
      </dgm:t>
    </dgm:pt>
    <dgm:pt modelId="{6140AFEC-043D-4C43-A2F9-D0F5331DF3A3}" type="pres">
      <dgm:prSet presAssocID="{D1B46980-6531-4606-95E6-44980827E919}" presName="rect2" presStyleLbl="alignAcc1" presStyleIdx="1" presStyleCnt="5" custLinFactNeighborX="863" custLinFactNeighborY="2833"/>
      <dgm:spPr/>
      <dgm:t>
        <a:bodyPr/>
        <a:lstStyle/>
        <a:p>
          <a:endParaRPr lang="cs-CZ"/>
        </a:p>
      </dgm:t>
    </dgm:pt>
    <dgm:pt modelId="{9358AC05-5D7D-4327-9F80-1AD486AEA664}" type="pres">
      <dgm:prSet presAssocID="{B651F6E3-6281-48DB-9319-2AEAFDAE7572}" presName="vertSpace3" presStyleLbl="node1" presStyleIdx="1" presStyleCnt="5"/>
      <dgm:spPr/>
      <dgm:t>
        <a:bodyPr/>
        <a:lstStyle/>
        <a:p>
          <a:endParaRPr lang="cs-CZ"/>
        </a:p>
      </dgm:t>
    </dgm:pt>
    <dgm:pt modelId="{313FC574-E1CD-4FB4-B054-0B805CE0447D}" type="pres">
      <dgm:prSet presAssocID="{B651F6E3-6281-48DB-9319-2AEAFDAE7572}" presName="circle3" presStyleLbl="node1" presStyleIdx="2" presStyleCnt="5"/>
      <dgm:spPr/>
      <dgm:t>
        <a:bodyPr/>
        <a:lstStyle/>
        <a:p>
          <a:endParaRPr lang="cs-CZ"/>
        </a:p>
      </dgm:t>
    </dgm:pt>
    <dgm:pt modelId="{619D679B-A015-4ECF-8348-D1034C574F40}" type="pres">
      <dgm:prSet presAssocID="{B651F6E3-6281-48DB-9319-2AEAFDAE7572}" presName="rect3" presStyleLbl="alignAcc1" presStyleIdx="2" presStyleCnt="5" custLinFactNeighborX="-203" custLinFactNeighborY="-1266"/>
      <dgm:spPr/>
      <dgm:t>
        <a:bodyPr/>
        <a:lstStyle/>
        <a:p>
          <a:endParaRPr lang="cs-CZ"/>
        </a:p>
      </dgm:t>
    </dgm:pt>
    <dgm:pt modelId="{322283A8-4A27-4CDA-BAE3-F381106A9174}" type="pres">
      <dgm:prSet presAssocID="{D8197B8C-B260-4A16-BDF4-0947B075E274}" presName="vertSpace4" presStyleLbl="node1" presStyleIdx="2" presStyleCnt="5"/>
      <dgm:spPr/>
      <dgm:t>
        <a:bodyPr/>
        <a:lstStyle/>
        <a:p>
          <a:endParaRPr lang="cs-CZ"/>
        </a:p>
      </dgm:t>
    </dgm:pt>
    <dgm:pt modelId="{FFC9F71D-1B4F-4AD9-A4A6-86ADEFC8AF5C}" type="pres">
      <dgm:prSet presAssocID="{D8197B8C-B260-4A16-BDF4-0947B075E274}" presName="circle4" presStyleLbl="node1" presStyleIdx="3" presStyleCnt="5"/>
      <dgm:spPr/>
      <dgm:t>
        <a:bodyPr/>
        <a:lstStyle/>
        <a:p>
          <a:endParaRPr lang="cs-CZ"/>
        </a:p>
      </dgm:t>
    </dgm:pt>
    <dgm:pt modelId="{25B08C86-7E15-44DC-BE7F-FFB55DD49D12}" type="pres">
      <dgm:prSet presAssocID="{D8197B8C-B260-4A16-BDF4-0947B075E274}" presName="rect4" presStyleLbl="alignAcc1" presStyleIdx="3" presStyleCnt="5"/>
      <dgm:spPr/>
      <dgm:t>
        <a:bodyPr/>
        <a:lstStyle/>
        <a:p>
          <a:endParaRPr lang="cs-CZ"/>
        </a:p>
      </dgm:t>
    </dgm:pt>
    <dgm:pt modelId="{76644BE8-9D7C-4C09-B250-3D10AF48CBB7}" type="pres">
      <dgm:prSet presAssocID="{4C35D32F-0EAB-4CD7-82EE-45574DC2A586}" presName="vertSpace5" presStyleLbl="node1" presStyleIdx="3" presStyleCnt="5"/>
      <dgm:spPr/>
      <dgm:t>
        <a:bodyPr/>
        <a:lstStyle/>
        <a:p>
          <a:endParaRPr lang="cs-CZ"/>
        </a:p>
      </dgm:t>
    </dgm:pt>
    <dgm:pt modelId="{EE85B701-7295-41C0-BA7A-34D3756A2AE6}" type="pres">
      <dgm:prSet presAssocID="{4C35D32F-0EAB-4CD7-82EE-45574DC2A586}" presName="circle5" presStyleLbl="node1" presStyleIdx="4" presStyleCnt="5"/>
      <dgm:spPr/>
      <dgm:t>
        <a:bodyPr/>
        <a:lstStyle/>
        <a:p>
          <a:endParaRPr lang="cs-CZ"/>
        </a:p>
      </dgm:t>
    </dgm:pt>
    <dgm:pt modelId="{8BEBB6EC-1DAA-4CAC-8A25-BC0FCBD5DBD5}" type="pres">
      <dgm:prSet presAssocID="{4C35D32F-0EAB-4CD7-82EE-45574DC2A586}" presName="rect5" presStyleLbl="alignAcc1" presStyleIdx="4" presStyleCnt="5"/>
      <dgm:spPr/>
      <dgm:t>
        <a:bodyPr/>
        <a:lstStyle/>
        <a:p>
          <a:endParaRPr lang="cs-CZ"/>
        </a:p>
      </dgm:t>
    </dgm:pt>
    <dgm:pt modelId="{AED2198E-93D5-4001-81B4-73124B309672}" type="pres">
      <dgm:prSet presAssocID="{D1D4F407-5343-4D3F-B5B9-D407B03CAEB4}" presName="rect1ParTxNoCh" presStyleLbl="alignAcc1" presStyleIdx="4" presStyleCnt="5">
        <dgm:presLayoutVars>
          <dgm:chMax val="1"/>
          <dgm:bulletEnabled val="1"/>
        </dgm:presLayoutVars>
      </dgm:prSet>
      <dgm:spPr/>
      <dgm:t>
        <a:bodyPr/>
        <a:lstStyle/>
        <a:p>
          <a:endParaRPr lang="cs-CZ"/>
        </a:p>
      </dgm:t>
    </dgm:pt>
    <dgm:pt modelId="{2BE915AB-18AA-4053-B92C-3BFC9ED204BB}" type="pres">
      <dgm:prSet presAssocID="{D1B46980-6531-4606-95E6-44980827E919}" presName="rect2ParTxNoCh" presStyleLbl="alignAcc1" presStyleIdx="4" presStyleCnt="5">
        <dgm:presLayoutVars>
          <dgm:chMax val="1"/>
          <dgm:bulletEnabled val="1"/>
        </dgm:presLayoutVars>
      </dgm:prSet>
      <dgm:spPr/>
      <dgm:t>
        <a:bodyPr/>
        <a:lstStyle/>
        <a:p>
          <a:endParaRPr lang="cs-CZ"/>
        </a:p>
      </dgm:t>
    </dgm:pt>
    <dgm:pt modelId="{6BB5E863-4638-4E1D-BFDE-399D028AC4ED}" type="pres">
      <dgm:prSet presAssocID="{B651F6E3-6281-48DB-9319-2AEAFDAE7572}" presName="rect3ParTxNoCh" presStyleLbl="alignAcc1" presStyleIdx="4" presStyleCnt="5">
        <dgm:presLayoutVars>
          <dgm:chMax val="1"/>
          <dgm:bulletEnabled val="1"/>
        </dgm:presLayoutVars>
      </dgm:prSet>
      <dgm:spPr/>
      <dgm:t>
        <a:bodyPr/>
        <a:lstStyle/>
        <a:p>
          <a:endParaRPr lang="cs-CZ"/>
        </a:p>
      </dgm:t>
    </dgm:pt>
    <dgm:pt modelId="{5A5FFA88-C948-4069-8E93-59FA12366E83}" type="pres">
      <dgm:prSet presAssocID="{D8197B8C-B260-4A16-BDF4-0947B075E274}" presName="rect4ParTxNoCh" presStyleLbl="alignAcc1" presStyleIdx="4" presStyleCnt="5">
        <dgm:presLayoutVars>
          <dgm:chMax val="1"/>
          <dgm:bulletEnabled val="1"/>
        </dgm:presLayoutVars>
      </dgm:prSet>
      <dgm:spPr/>
      <dgm:t>
        <a:bodyPr/>
        <a:lstStyle/>
        <a:p>
          <a:endParaRPr lang="cs-CZ"/>
        </a:p>
      </dgm:t>
    </dgm:pt>
    <dgm:pt modelId="{890E4F0B-2866-4A3F-A3C7-2A14B1797930}" type="pres">
      <dgm:prSet presAssocID="{4C35D32F-0EAB-4CD7-82EE-45574DC2A586}" presName="rect5ParTxNoCh" presStyleLbl="alignAcc1" presStyleIdx="4" presStyleCnt="5">
        <dgm:presLayoutVars>
          <dgm:chMax val="1"/>
          <dgm:bulletEnabled val="1"/>
        </dgm:presLayoutVars>
      </dgm:prSet>
      <dgm:spPr/>
      <dgm:t>
        <a:bodyPr/>
        <a:lstStyle/>
        <a:p>
          <a:endParaRPr lang="cs-CZ"/>
        </a:p>
      </dgm:t>
    </dgm:pt>
  </dgm:ptLst>
  <dgm:cxnLst>
    <dgm:cxn modelId="{C695B91E-5982-49B5-B199-188EF95A1748}" type="presOf" srcId="{D1D4F407-5343-4D3F-B5B9-D407B03CAEB4}" destId="{D005CE8C-CC26-4C3E-AC11-E15060ECD759}" srcOrd="0" destOrd="0" presId="urn:microsoft.com/office/officeart/2005/8/layout/target3"/>
    <dgm:cxn modelId="{2DDABBA8-3178-4559-9656-8AD1985B430F}" type="presOf" srcId="{D8197B8C-B260-4A16-BDF4-0947B075E274}" destId="{5A5FFA88-C948-4069-8E93-59FA12366E83}" srcOrd="1" destOrd="0" presId="urn:microsoft.com/office/officeart/2005/8/layout/target3"/>
    <dgm:cxn modelId="{14367CC6-B9B1-40CF-BBB3-C17F79391DAE}" srcId="{757F3AB3-0718-4624-B441-E567A8F0AB56}" destId="{D1D4F407-5343-4D3F-B5B9-D407B03CAEB4}" srcOrd="0" destOrd="0" parTransId="{FB3E2B41-81AD-4068-9354-4B764E7CC2F7}" sibTransId="{878E4EBE-18EA-43B6-B589-1210E1E4CF6A}"/>
    <dgm:cxn modelId="{37C262FF-AD6D-453D-B16C-A7B6271287E6}" type="presOf" srcId="{D1D4F407-5343-4D3F-B5B9-D407B03CAEB4}" destId="{AED2198E-93D5-4001-81B4-73124B309672}" srcOrd="1" destOrd="0" presId="urn:microsoft.com/office/officeart/2005/8/layout/target3"/>
    <dgm:cxn modelId="{F5DA0F8A-D6AA-4334-90BA-77B46E8BF1C7}" type="presOf" srcId="{B651F6E3-6281-48DB-9319-2AEAFDAE7572}" destId="{6BB5E863-4638-4E1D-BFDE-399D028AC4ED}" srcOrd="1" destOrd="0" presId="urn:microsoft.com/office/officeart/2005/8/layout/target3"/>
    <dgm:cxn modelId="{2221FB34-310D-4638-ACAE-9ACC709E4926}" srcId="{757F3AB3-0718-4624-B441-E567A8F0AB56}" destId="{4C35D32F-0EAB-4CD7-82EE-45574DC2A586}" srcOrd="4" destOrd="0" parTransId="{A15F02C0-547C-48B3-9D05-E7F145EBF3C4}" sibTransId="{8C5711BF-38F0-4590-B6BC-B3119A33CA2E}"/>
    <dgm:cxn modelId="{AE9F6AD1-9BA0-48A1-96D6-58A6F12F3A94}" type="presOf" srcId="{B651F6E3-6281-48DB-9319-2AEAFDAE7572}" destId="{619D679B-A015-4ECF-8348-D1034C574F40}" srcOrd="0" destOrd="0" presId="urn:microsoft.com/office/officeart/2005/8/layout/target3"/>
    <dgm:cxn modelId="{DAFBE2B2-7BC0-417B-ABB3-F1D7F0E017B1}" type="presOf" srcId="{D1B46980-6531-4606-95E6-44980827E919}" destId="{2BE915AB-18AA-4053-B92C-3BFC9ED204BB}" srcOrd="1" destOrd="0" presId="urn:microsoft.com/office/officeart/2005/8/layout/target3"/>
    <dgm:cxn modelId="{4AD518ED-7FFF-456E-9DDD-3AA2BCCEA13D}" type="presOf" srcId="{D8197B8C-B260-4A16-BDF4-0947B075E274}" destId="{25B08C86-7E15-44DC-BE7F-FFB55DD49D12}" srcOrd="0" destOrd="0" presId="urn:microsoft.com/office/officeart/2005/8/layout/target3"/>
    <dgm:cxn modelId="{EDF6FE6B-9DBE-4D7B-B8FD-7098875B4EED}" srcId="{757F3AB3-0718-4624-B441-E567A8F0AB56}" destId="{D8197B8C-B260-4A16-BDF4-0947B075E274}" srcOrd="3" destOrd="0" parTransId="{51C5993D-B262-45E6-B66E-76BC9D6D883D}" sibTransId="{1AEC7F05-E0FE-459C-BD47-224AC9D7BEE4}"/>
    <dgm:cxn modelId="{EF407061-2DD1-43FB-BF19-D7778B2A8503}" type="presOf" srcId="{757F3AB3-0718-4624-B441-E567A8F0AB56}" destId="{333A1088-737F-45CB-B68E-254E46348037}" srcOrd="0" destOrd="0" presId="urn:microsoft.com/office/officeart/2005/8/layout/target3"/>
    <dgm:cxn modelId="{1A3A65A0-3AE7-4AE9-8EB2-D846DDFCE337}" type="presOf" srcId="{D1B46980-6531-4606-95E6-44980827E919}" destId="{6140AFEC-043D-4C43-A2F9-D0F5331DF3A3}" srcOrd="0" destOrd="0" presId="urn:microsoft.com/office/officeart/2005/8/layout/target3"/>
    <dgm:cxn modelId="{29462870-07D9-4C38-8957-B6FFA53E2183}" type="presOf" srcId="{4C35D32F-0EAB-4CD7-82EE-45574DC2A586}" destId="{890E4F0B-2866-4A3F-A3C7-2A14B1797930}" srcOrd="1" destOrd="0" presId="urn:microsoft.com/office/officeart/2005/8/layout/target3"/>
    <dgm:cxn modelId="{A8FCA258-069F-4F14-B817-C9A1A8189BA3}" type="presOf" srcId="{4C35D32F-0EAB-4CD7-82EE-45574DC2A586}" destId="{8BEBB6EC-1DAA-4CAC-8A25-BC0FCBD5DBD5}" srcOrd="0" destOrd="0" presId="urn:microsoft.com/office/officeart/2005/8/layout/target3"/>
    <dgm:cxn modelId="{7BC66EC3-EBD6-4F3A-99ED-9D25F66FFA51}" srcId="{757F3AB3-0718-4624-B441-E567A8F0AB56}" destId="{B651F6E3-6281-48DB-9319-2AEAFDAE7572}" srcOrd="2" destOrd="0" parTransId="{A571E265-742E-411A-ABCF-E39FDBC7528A}" sibTransId="{E33260FE-399D-481C-B2D6-3B35DD16DC84}"/>
    <dgm:cxn modelId="{AB906E97-3CD9-4E05-91AE-864F8E394536}" srcId="{757F3AB3-0718-4624-B441-E567A8F0AB56}" destId="{D1B46980-6531-4606-95E6-44980827E919}" srcOrd="1" destOrd="0" parTransId="{4F7B2CF5-A270-4D61-A510-1C1C5A4DCD3B}" sibTransId="{CFF69701-2866-4EF5-BFB5-F3F9B72EB817}"/>
    <dgm:cxn modelId="{DCFF49D4-6492-447F-9F8F-92399C56D94D}" type="presParOf" srcId="{333A1088-737F-45CB-B68E-254E46348037}" destId="{F5ABB229-8D3B-4694-996A-96F23CF14429}" srcOrd="0" destOrd="0" presId="urn:microsoft.com/office/officeart/2005/8/layout/target3"/>
    <dgm:cxn modelId="{028DE3C2-A621-46FE-AB45-9426EE38BE68}" type="presParOf" srcId="{333A1088-737F-45CB-B68E-254E46348037}" destId="{F41139FD-01EE-4571-8B17-4FB00FC51163}" srcOrd="1" destOrd="0" presId="urn:microsoft.com/office/officeart/2005/8/layout/target3"/>
    <dgm:cxn modelId="{48167BE8-EAF9-43CE-A650-2FA6CF42FE77}" type="presParOf" srcId="{333A1088-737F-45CB-B68E-254E46348037}" destId="{D005CE8C-CC26-4C3E-AC11-E15060ECD759}" srcOrd="2" destOrd="0" presId="urn:microsoft.com/office/officeart/2005/8/layout/target3"/>
    <dgm:cxn modelId="{298CB37F-0CF9-4D20-8052-4A9C895EB7D0}" type="presParOf" srcId="{333A1088-737F-45CB-B68E-254E46348037}" destId="{2C702D82-9B77-49B7-9568-BB8EB47C3372}" srcOrd="3" destOrd="0" presId="urn:microsoft.com/office/officeart/2005/8/layout/target3"/>
    <dgm:cxn modelId="{C2A4F645-EC14-4F63-A4C2-A64A0A726BE7}" type="presParOf" srcId="{333A1088-737F-45CB-B68E-254E46348037}" destId="{A52A0455-90FF-4808-ABD0-F02540D31D5A}" srcOrd="4" destOrd="0" presId="urn:microsoft.com/office/officeart/2005/8/layout/target3"/>
    <dgm:cxn modelId="{1761A718-87C1-4EC5-9A66-7307C615E06E}" type="presParOf" srcId="{333A1088-737F-45CB-B68E-254E46348037}" destId="{6140AFEC-043D-4C43-A2F9-D0F5331DF3A3}" srcOrd="5" destOrd="0" presId="urn:microsoft.com/office/officeart/2005/8/layout/target3"/>
    <dgm:cxn modelId="{D54007EE-3F18-4E0A-8E53-D3B1E3F72617}" type="presParOf" srcId="{333A1088-737F-45CB-B68E-254E46348037}" destId="{9358AC05-5D7D-4327-9F80-1AD486AEA664}" srcOrd="6" destOrd="0" presId="urn:microsoft.com/office/officeart/2005/8/layout/target3"/>
    <dgm:cxn modelId="{A96DCC5E-7E3A-4144-994C-AD377B3B23B5}" type="presParOf" srcId="{333A1088-737F-45CB-B68E-254E46348037}" destId="{313FC574-E1CD-4FB4-B054-0B805CE0447D}" srcOrd="7" destOrd="0" presId="urn:microsoft.com/office/officeart/2005/8/layout/target3"/>
    <dgm:cxn modelId="{C75C4950-CE3F-4C42-8623-11392DC4E9E0}" type="presParOf" srcId="{333A1088-737F-45CB-B68E-254E46348037}" destId="{619D679B-A015-4ECF-8348-D1034C574F40}" srcOrd="8" destOrd="0" presId="urn:microsoft.com/office/officeart/2005/8/layout/target3"/>
    <dgm:cxn modelId="{9AC0325A-0D18-44D7-BBD4-06A103FB30B9}" type="presParOf" srcId="{333A1088-737F-45CB-B68E-254E46348037}" destId="{322283A8-4A27-4CDA-BAE3-F381106A9174}" srcOrd="9" destOrd="0" presId="urn:microsoft.com/office/officeart/2005/8/layout/target3"/>
    <dgm:cxn modelId="{8AE2A1CB-AEFA-4843-B0C2-5437396BB65C}" type="presParOf" srcId="{333A1088-737F-45CB-B68E-254E46348037}" destId="{FFC9F71D-1B4F-4AD9-A4A6-86ADEFC8AF5C}" srcOrd="10" destOrd="0" presId="urn:microsoft.com/office/officeart/2005/8/layout/target3"/>
    <dgm:cxn modelId="{5D705904-C7F5-4B55-89C0-416C3D202E66}" type="presParOf" srcId="{333A1088-737F-45CB-B68E-254E46348037}" destId="{25B08C86-7E15-44DC-BE7F-FFB55DD49D12}" srcOrd="11" destOrd="0" presId="urn:microsoft.com/office/officeart/2005/8/layout/target3"/>
    <dgm:cxn modelId="{0B0D0C46-BC3E-4DBD-81F5-2649CED6B8EF}" type="presParOf" srcId="{333A1088-737F-45CB-B68E-254E46348037}" destId="{76644BE8-9D7C-4C09-B250-3D10AF48CBB7}" srcOrd="12" destOrd="0" presId="urn:microsoft.com/office/officeart/2005/8/layout/target3"/>
    <dgm:cxn modelId="{3C58414D-E6FB-4892-8F61-B8E07016BBAF}" type="presParOf" srcId="{333A1088-737F-45CB-B68E-254E46348037}" destId="{EE85B701-7295-41C0-BA7A-34D3756A2AE6}" srcOrd="13" destOrd="0" presId="urn:microsoft.com/office/officeart/2005/8/layout/target3"/>
    <dgm:cxn modelId="{1FFB5BFF-891C-4FB8-9B41-CDE6D8C4078B}" type="presParOf" srcId="{333A1088-737F-45CB-B68E-254E46348037}" destId="{8BEBB6EC-1DAA-4CAC-8A25-BC0FCBD5DBD5}" srcOrd="14" destOrd="0" presId="urn:microsoft.com/office/officeart/2005/8/layout/target3"/>
    <dgm:cxn modelId="{D243F7C2-32A0-40AD-9CE8-7852E1F1919A}" type="presParOf" srcId="{333A1088-737F-45CB-B68E-254E46348037}" destId="{AED2198E-93D5-4001-81B4-73124B309672}" srcOrd="15" destOrd="0" presId="urn:microsoft.com/office/officeart/2005/8/layout/target3"/>
    <dgm:cxn modelId="{611F3BEA-DA06-4031-BF5F-21BEF18C9012}" type="presParOf" srcId="{333A1088-737F-45CB-B68E-254E46348037}" destId="{2BE915AB-18AA-4053-B92C-3BFC9ED204BB}" srcOrd="16" destOrd="0" presId="urn:microsoft.com/office/officeart/2005/8/layout/target3"/>
    <dgm:cxn modelId="{F24E4BF1-616D-4C02-9784-6FCFF61A3C3B}" type="presParOf" srcId="{333A1088-737F-45CB-B68E-254E46348037}" destId="{6BB5E863-4638-4E1D-BFDE-399D028AC4ED}" srcOrd="17" destOrd="0" presId="urn:microsoft.com/office/officeart/2005/8/layout/target3"/>
    <dgm:cxn modelId="{7A0D7831-AC99-4521-B4D4-73C06054875E}" type="presParOf" srcId="{333A1088-737F-45CB-B68E-254E46348037}" destId="{5A5FFA88-C948-4069-8E93-59FA12366E83}" srcOrd="18" destOrd="0" presId="urn:microsoft.com/office/officeart/2005/8/layout/target3"/>
    <dgm:cxn modelId="{715C81CA-9570-49BD-805E-765912A2EFED}" type="presParOf" srcId="{333A1088-737F-45CB-B68E-254E46348037}" destId="{890E4F0B-2866-4A3F-A3C7-2A14B1797930}" srcOrd="19" destOrd="0" presId="urn:microsoft.com/office/officeart/2005/8/layout/targe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ABB229-8D3B-4694-996A-96F23CF14429}">
      <dsp:nvSpPr>
        <dsp:cNvPr id="0" name=""/>
        <dsp:cNvSpPr/>
      </dsp:nvSpPr>
      <dsp:spPr>
        <a:xfrm>
          <a:off x="0" y="0"/>
          <a:ext cx="2763738" cy="2763738"/>
        </a:xfrm>
        <a:prstGeom prst="pie">
          <a:avLst>
            <a:gd name="adj1" fmla="val 5400000"/>
            <a:gd name="adj2" fmla="val 16200000"/>
          </a:avLst>
        </a:prstGeom>
        <a:gradFill rotWithShape="0">
          <a:gsLst>
            <a:gs pos="0">
              <a:schemeClr val="accent1">
                <a:hueOff val="0"/>
                <a:satOff val="0"/>
                <a:lumOff val="0"/>
                <a:alphaOff val="0"/>
                <a:tint val="74000"/>
              </a:schemeClr>
            </a:gs>
            <a:gs pos="49000">
              <a:schemeClr val="accent1">
                <a:hueOff val="0"/>
                <a:satOff val="0"/>
                <a:lumOff val="0"/>
                <a:alphaOff val="0"/>
                <a:tint val="96000"/>
                <a:shade val="84000"/>
                <a:satMod val="110000"/>
              </a:schemeClr>
            </a:gs>
            <a:gs pos="49100">
              <a:schemeClr val="accent1">
                <a:hueOff val="0"/>
                <a:satOff val="0"/>
                <a:lumOff val="0"/>
                <a:alphaOff val="0"/>
                <a:shade val="55000"/>
                <a:satMod val="150000"/>
              </a:schemeClr>
            </a:gs>
            <a:gs pos="92000">
              <a:schemeClr val="accent1">
                <a:hueOff val="0"/>
                <a:satOff val="0"/>
                <a:lumOff val="0"/>
                <a:alphaOff val="0"/>
                <a:tint val="98000"/>
                <a:shade val="90000"/>
                <a:satMod val="128000"/>
              </a:schemeClr>
            </a:gs>
            <a:gs pos="100000">
              <a:schemeClr val="accent1">
                <a:hueOff val="0"/>
                <a:satOff val="0"/>
                <a:lumOff val="0"/>
                <a:alphaOff val="0"/>
                <a:tint val="90000"/>
                <a:shade val="97000"/>
                <a:satMod val="128000"/>
              </a:schemeClr>
            </a:gs>
          </a:gsLst>
          <a:lin ang="5400000" scaled="1"/>
        </a:gradFill>
        <a:ln>
          <a:noFill/>
        </a:ln>
        <a:effectLst>
          <a:outerShdw blurRad="39000" dist="25400" dir="5400000" rotWithShape="0">
            <a:schemeClr val="accent1">
              <a:hueOff val="0"/>
              <a:satOff val="0"/>
              <a:lumOff val="0"/>
              <a:alphaOff val="0"/>
              <a:shade val="33000"/>
              <a:alpha val="83000"/>
            </a:schemeClr>
          </a:outerShdw>
        </a:effectLst>
        <a:scene3d>
          <a:camera prst="orthographicFront" fov="0">
            <a:rot lat="0" lon="0" rev="0"/>
          </a:camera>
          <a:lightRig rig="contrasting" dir="t">
            <a:rot lat="0" lon="0" rev="1500000"/>
          </a:lightRig>
        </a:scene3d>
        <a:sp3d extrusionH="127000" prstMaterial="powder">
          <a:bevelT w="50800" h="63500"/>
        </a:sp3d>
      </dsp:spPr>
      <dsp:style>
        <a:lnRef idx="0">
          <a:scrgbClr r="0" g="0" b="0"/>
        </a:lnRef>
        <a:fillRef idx="3">
          <a:scrgbClr r="0" g="0" b="0"/>
        </a:fillRef>
        <a:effectRef idx="3">
          <a:scrgbClr r="0" g="0" b="0"/>
        </a:effectRef>
        <a:fontRef idx="minor">
          <a:schemeClr val="lt1"/>
        </a:fontRef>
      </dsp:style>
    </dsp:sp>
    <dsp:sp modelId="{D005CE8C-CC26-4C3E-AC11-E15060ECD759}">
      <dsp:nvSpPr>
        <dsp:cNvPr id="0" name=""/>
        <dsp:cNvSpPr/>
      </dsp:nvSpPr>
      <dsp:spPr>
        <a:xfrm>
          <a:off x="1381869" y="0"/>
          <a:ext cx="6755034" cy="2763738"/>
        </a:xfrm>
        <a:prstGeom prst="rect">
          <a:avLst/>
        </a:prstGeom>
        <a:solidFill>
          <a:schemeClr val="lt1">
            <a:alpha val="90000"/>
            <a:hueOff val="0"/>
            <a:satOff val="0"/>
            <a:lumOff val="0"/>
            <a:alphaOff val="0"/>
          </a:schemeClr>
        </a:solidFill>
        <a:ln w="11430" cap="flat" cmpd="sng" algn="ctr">
          <a:solidFill>
            <a:schemeClr val="accent1">
              <a:hueOff val="0"/>
              <a:satOff val="0"/>
              <a:lumOff val="0"/>
              <a:alphaOff val="0"/>
            </a:schemeClr>
          </a:solidFill>
          <a:prstDash val="solid"/>
        </a:ln>
        <a:effectLst>
          <a:outerShdw blurRad="39000" dist="25400" dir="5400000" rotWithShape="0">
            <a:schemeClr val="lt1">
              <a:alpha val="90000"/>
              <a:hueOff val="0"/>
              <a:satOff val="0"/>
              <a:lumOff val="0"/>
              <a:alphaOff val="0"/>
              <a:shade val="33000"/>
              <a:alpha val="83000"/>
            </a:schemeClr>
          </a:outerShdw>
        </a:effectLst>
      </dsp:spPr>
      <dsp:style>
        <a:lnRef idx="1">
          <a:scrgbClr r="0" g="0" b="0"/>
        </a:lnRef>
        <a:fillRef idx="1">
          <a:scrgbClr r="0" g="0" b="0"/>
        </a:fillRef>
        <a:effectRef idx="2">
          <a:scrgbClr r="0" g="0" b="0"/>
        </a:effectRef>
        <a:fontRef idx="minor"/>
      </dsp:style>
      <dsp:txBody>
        <a:bodyPr spcFirstLastPara="0" vert="horz" wrap="square" lIns="76200" tIns="76200" rIns="76200" bIns="76200" numCol="1" spcCol="1270" anchor="ctr" anchorCtr="0">
          <a:noAutofit/>
        </a:bodyPr>
        <a:lstStyle/>
        <a:p>
          <a:pPr lvl="0" algn="l" defTabSz="889000" rtl="0">
            <a:lnSpc>
              <a:spcPct val="90000"/>
            </a:lnSpc>
            <a:spcBef>
              <a:spcPct val="0"/>
            </a:spcBef>
            <a:spcAft>
              <a:spcPct val="35000"/>
            </a:spcAft>
          </a:pPr>
          <a:r>
            <a:rPr lang="cs-CZ" sz="2000" kern="1200" dirty="0" smtClean="0"/>
            <a:t>NÁZEV ŠKOLY: </a:t>
          </a:r>
          <a:r>
            <a:rPr lang="cs-CZ" sz="1400" kern="1200" dirty="0" smtClean="0"/>
            <a:t>Základní škola  a Mateřská škola Nedvědice, okr. Brno-venkov, příspěvková organizace</a:t>
          </a:r>
          <a:endParaRPr lang="cs-CZ" sz="1400" kern="1200" dirty="0"/>
        </a:p>
      </dsp:txBody>
      <dsp:txXfrm>
        <a:off x="1381869" y="0"/>
        <a:ext cx="6755034" cy="442198"/>
      </dsp:txXfrm>
    </dsp:sp>
    <dsp:sp modelId="{A52A0455-90FF-4808-ABD0-F02540D31D5A}">
      <dsp:nvSpPr>
        <dsp:cNvPr id="0" name=""/>
        <dsp:cNvSpPr/>
      </dsp:nvSpPr>
      <dsp:spPr>
        <a:xfrm>
          <a:off x="290192" y="442198"/>
          <a:ext cx="2183353" cy="2183353"/>
        </a:xfrm>
        <a:prstGeom prst="pie">
          <a:avLst>
            <a:gd name="adj1" fmla="val 5400000"/>
            <a:gd name="adj2" fmla="val 16200000"/>
          </a:avLst>
        </a:prstGeom>
        <a:gradFill rotWithShape="0">
          <a:gsLst>
            <a:gs pos="0">
              <a:schemeClr val="accent1">
                <a:hueOff val="0"/>
                <a:satOff val="0"/>
                <a:lumOff val="0"/>
                <a:alphaOff val="0"/>
                <a:tint val="74000"/>
              </a:schemeClr>
            </a:gs>
            <a:gs pos="49000">
              <a:schemeClr val="accent1">
                <a:hueOff val="0"/>
                <a:satOff val="0"/>
                <a:lumOff val="0"/>
                <a:alphaOff val="0"/>
                <a:tint val="96000"/>
                <a:shade val="84000"/>
                <a:satMod val="110000"/>
              </a:schemeClr>
            </a:gs>
            <a:gs pos="49100">
              <a:schemeClr val="accent1">
                <a:hueOff val="0"/>
                <a:satOff val="0"/>
                <a:lumOff val="0"/>
                <a:alphaOff val="0"/>
                <a:shade val="55000"/>
                <a:satMod val="150000"/>
              </a:schemeClr>
            </a:gs>
            <a:gs pos="92000">
              <a:schemeClr val="accent1">
                <a:hueOff val="0"/>
                <a:satOff val="0"/>
                <a:lumOff val="0"/>
                <a:alphaOff val="0"/>
                <a:tint val="98000"/>
                <a:shade val="90000"/>
                <a:satMod val="128000"/>
              </a:schemeClr>
            </a:gs>
            <a:gs pos="100000">
              <a:schemeClr val="accent1">
                <a:hueOff val="0"/>
                <a:satOff val="0"/>
                <a:lumOff val="0"/>
                <a:alphaOff val="0"/>
                <a:tint val="90000"/>
                <a:shade val="97000"/>
                <a:satMod val="128000"/>
              </a:schemeClr>
            </a:gs>
          </a:gsLst>
          <a:lin ang="5400000" scaled="1"/>
        </a:gradFill>
        <a:ln>
          <a:noFill/>
        </a:ln>
        <a:effectLst>
          <a:outerShdw blurRad="39000" dist="25400" dir="5400000" rotWithShape="0">
            <a:schemeClr val="accent1">
              <a:hueOff val="0"/>
              <a:satOff val="0"/>
              <a:lumOff val="0"/>
              <a:alphaOff val="0"/>
              <a:shade val="33000"/>
              <a:alpha val="83000"/>
            </a:schemeClr>
          </a:outerShdw>
        </a:effectLst>
        <a:scene3d>
          <a:camera prst="orthographicFront" fov="0">
            <a:rot lat="0" lon="0" rev="0"/>
          </a:camera>
          <a:lightRig rig="contrasting" dir="t">
            <a:rot lat="0" lon="0" rev="1500000"/>
          </a:lightRig>
        </a:scene3d>
        <a:sp3d extrusionH="127000" prstMaterial="powder">
          <a:bevelT w="50800" h="63500"/>
        </a:sp3d>
      </dsp:spPr>
      <dsp:style>
        <a:lnRef idx="0">
          <a:scrgbClr r="0" g="0" b="0"/>
        </a:lnRef>
        <a:fillRef idx="3">
          <a:scrgbClr r="0" g="0" b="0"/>
        </a:fillRef>
        <a:effectRef idx="3">
          <a:scrgbClr r="0" g="0" b="0"/>
        </a:effectRef>
        <a:fontRef idx="minor">
          <a:schemeClr val="lt1"/>
        </a:fontRef>
      </dsp:style>
    </dsp:sp>
    <dsp:sp modelId="{6140AFEC-043D-4C43-A2F9-D0F5331DF3A3}">
      <dsp:nvSpPr>
        <dsp:cNvPr id="0" name=""/>
        <dsp:cNvSpPr/>
      </dsp:nvSpPr>
      <dsp:spPr>
        <a:xfrm>
          <a:off x="1381869" y="504052"/>
          <a:ext cx="6755034" cy="2183353"/>
        </a:xfrm>
        <a:prstGeom prst="rect">
          <a:avLst/>
        </a:prstGeom>
        <a:solidFill>
          <a:schemeClr val="lt1">
            <a:alpha val="90000"/>
            <a:hueOff val="0"/>
            <a:satOff val="0"/>
            <a:lumOff val="0"/>
            <a:alphaOff val="0"/>
          </a:schemeClr>
        </a:solidFill>
        <a:ln w="11430" cap="flat" cmpd="sng" algn="ctr">
          <a:solidFill>
            <a:schemeClr val="accent1">
              <a:hueOff val="0"/>
              <a:satOff val="0"/>
              <a:lumOff val="0"/>
              <a:alphaOff val="0"/>
            </a:schemeClr>
          </a:solidFill>
          <a:prstDash val="solid"/>
        </a:ln>
        <a:effectLst>
          <a:outerShdw blurRad="39000" dist="25400" dir="5400000" rotWithShape="0">
            <a:schemeClr val="lt1">
              <a:alpha val="90000"/>
              <a:hueOff val="0"/>
              <a:satOff val="0"/>
              <a:lumOff val="0"/>
              <a:alphaOff val="0"/>
              <a:shade val="33000"/>
              <a:alpha val="83000"/>
            </a:schemeClr>
          </a:outerShdw>
        </a:effectLst>
      </dsp:spPr>
      <dsp:style>
        <a:lnRef idx="1">
          <a:scrgbClr r="0" g="0" b="0"/>
        </a:lnRef>
        <a:fillRef idx="1">
          <a:scrgbClr r="0" g="0" b="0"/>
        </a:fillRef>
        <a:effectRef idx="2">
          <a:scrgbClr r="0" g="0" b="0"/>
        </a:effectRef>
        <a:fontRef idx="minor"/>
      </dsp:style>
      <dsp:txBody>
        <a:bodyPr spcFirstLastPara="0" vert="horz" wrap="square" lIns="76200" tIns="76200" rIns="76200" bIns="76200" numCol="1" spcCol="1270" anchor="ctr" anchorCtr="0">
          <a:noAutofit/>
        </a:bodyPr>
        <a:lstStyle/>
        <a:p>
          <a:pPr lvl="0" algn="l" defTabSz="889000" rtl="0">
            <a:lnSpc>
              <a:spcPct val="90000"/>
            </a:lnSpc>
            <a:spcBef>
              <a:spcPct val="0"/>
            </a:spcBef>
            <a:spcAft>
              <a:spcPct val="35000"/>
            </a:spcAft>
          </a:pPr>
          <a:r>
            <a:rPr lang="cs-CZ" sz="2000" kern="1200" dirty="0" smtClean="0"/>
            <a:t>AUTOR: Tomanová Jana</a:t>
          </a:r>
          <a:endParaRPr lang="cs-CZ" sz="2000" kern="1200" dirty="0"/>
        </a:p>
      </dsp:txBody>
      <dsp:txXfrm>
        <a:off x="1381869" y="504052"/>
        <a:ext cx="6755034" cy="442198"/>
      </dsp:txXfrm>
    </dsp:sp>
    <dsp:sp modelId="{313FC574-E1CD-4FB4-B054-0B805CE0447D}">
      <dsp:nvSpPr>
        <dsp:cNvPr id="0" name=""/>
        <dsp:cNvSpPr/>
      </dsp:nvSpPr>
      <dsp:spPr>
        <a:xfrm>
          <a:off x="580384" y="884396"/>
          <a:ext cx="1602968" cy="1602968"/>
        </a:xfrm>
        <a:prstGeom prst="pie">
          <a:avLst>
            <a:gd name="adj1" fmla="val 5400000"/>
            <a:gd name="adj2" fmla="val 16200000"/>
          </a:avLst>
        </a:prstGeom>
        <a:gradFill rotWithShape="0">
          <a:gsLst>
            <a:gs pos="0">
              <a:schemeClr val="accent1">
                <a:hueOff val="0"/>
                <a:satOff val="0"/>
                <a:lumOff val="0"/>
                <a:alphaOff val="0"/>
                <a:tint val="74000"/>
              </a:schemeClr>
            </a:gs>
            <a:gs pos="49000">
              <a:schemeClr val="accent1">
                <a:hueOff val="0"/>
                <a:satOff val="0"/>
                <a:lumOff val="0"/>
                <a:alphaOff val="0"/>
                <a:tint val="96000"/>
                <a:shade val="84000"/>
                <a:satMod val="110000"/>
              </a:schemeClr>
            </a:gs>
            <a:gs pos="49100">
              <a:schemeClr val="accent1">
                <a:hueOff val="0"/>
                <a:satOff val="0"/>
                <a:lumOff val="0"/>
                <a:alphaOff val="0"/>
                <a:shade val="55000"/>
                <a:satMod val="150000"/>
              </a:schemeClr>
            </a:gs>
            <a:gs pos="92000">
              <a:schemeClr val="accent1">
                <a:hueOff val="0"/>
                <a:satOff val="0"/>
                <a:lumOff val="0"/>
                <a:alphaOff val="0"/>
                <a:tint val="98000"/>
                <a:shade val="90000"/>
                <a:satMod val="128000"/>
              </a:schemeClr>
            </a:gs>
            <a:gs pos="100000">
              <a:schemeClr val="accent1">
                <a:hueOff val="0"/>
                <a:satOff val="0"/>
                <a:lumOff val="0"/>
                <a:alphaOff val="0"/>
                <a:tint val="90000"/>
                <a:shade val="97000"/>
                <a:satMod val="128000"/>
              </a:schemeClr>
            </a:gs>
          </a:gsLst>
          <a:lin ang="5400000" scaled="1"/>
        </a:gradFill>
        <a:ln>
          <a:noFill/>
        </a:ln>
        <a:effectLst>
          <a:outerShdw blurRad="39000" dist="25400" dir="5400000" rotWithShape="0">
            <a:schemeClr val="accent1">
              <a:hueOff val="0"/>
              <a:satOff val="0"/>
              <a:lumOff val="0"/>
              <a:alphaOff val="0"/>
              <a:shade val="33000"/>
              <a:alpha val="83000"/>
            </a:schemeClr>
          </a:outerShdw>
        </a:effectLst>
        <a:scene3d>
          <a:camera prst="orthographicFront" fov="0">
            <a:rot lat="0" lon="0" rev="0"/>
          </a:camera>
          <a:lightRig rig="contrasting" dir="t">
            <a:rot lat="0" lon="0" rev="1500000"/>
          </a:lightRig>
        </a:scene3d>
        <a:sp3d extrusionH="127000" prstMaterial="powder">
          <a:bevelT w="50800" h="63500"/>
        </a:sp3d>
      </dsp:spPr>
      <dsp:style>
        <a:lnRef idx="0">
          <a:scrgbClr r="0" g="0" b="0"/>
        </a:lnRef>
        <a:fillRef idx="3">
          <a:scrgbClr r="0" g="0" b="0"/>
        </a:fillRef>
        <a:effectRef idx="3">
          <a:scrgbClr r="0" g="0" b="0"/>
        </a:effectRef>
        <a:fontRef idx="minor">
          <a:schemeClr val="lt1"/>
        </a:fontRef>
      </dsp:style>
    </dsp:sp>
    <dsp:sp modelId="{619D679B-A015-4ECF-8348-D1034C574F40}">
      <dsp:nvSpPr>
        <dsp:cNvPr id="0" name=""/>
        <dsp:cNvSpPr/>
      </dsp:nvSpPr>
      <dsp:spPr>
        <a:xfrm>
          <a:off x="1368156" y="864102"/>
          <a:ext cx="6755034" cy="1602968"/>
        </a:xfrm>
        <a:prstGeom prst="rect">
          <a:avLst/>
        </a:prstGeom>
        <a:solidFill>
          <a:schemeClr val="lt1">
            <a:alpha val="90000"/>
            <a:hueOff val="0"/>
            <a:satOff val="0"/>
            <a:lumOff val="0"/>
            <a:alphaOff val="0"/>
          </a:schemeClr>
        </a:solidFill>
        <a:ln w="11430" cap="flat" cmpd="sng" algn="ctr">
          <a:solidFill>
            <a:schemeClr val="accent1">
              <a:hueOff val="0"/>
              <a:satOff val="0"/>
              <a:lumOff val="0"/>
              <a:alphaOff val="0"/>
            </a:schemeClr>
          </a:solidFill>
          <a:prstDash val="solid"/>
        </a:ln>
        <a:effectLst>
          <a:outerShdw blurRad="39000" dist="25400" dir="5400000" rotWithShape="0">
            <a:schemeClr val="lt1">
              <a:alpha val="90000"/>
              <a:hueOff val="0"/>
              <a:satOff val="0"/>
              <a:lumOff val="0"/>
              <a:alphaOff val="0"/>
              <a:shade val="33000"/>
              <a:alpha val="83000"/>
            </a:schemeClr>
          </a:outerShdw>
        </a:effectLst>
      </dsp:spPr>
      <dsp:style>
        <a:lnRef idx="1">
          <a:scrgbClr r="0" g="0" b="0"/>
        </a:lnRef>
        <a:fillRef idx="1">
          <a:scrgbClr r="0" g="0" b="0"/>
        </a:fillRef>
        <a:effectRef idx="2">
          <a:scrgbClr r="0" g="0" b="0"/>
        </a:effectRef>
        <a:fontRef idx="minor"/>
      </dsp:style>
      <dsp:txBody>
        <a:bodyPr spcFirstLastPara="0" vert="horz" wrap="square" lIns="76200" tIns="76200" rIns="76200" bIns="76200" numCol="1" spcCol="1270" anchor="ctr" anchorCtr="0">
          <a:noAutofit/>
        </a:bodyPr>
        <a:lstStyle/>
        <a:p>
          <a:pPr lvl="0" algn="l" defTabSz="889000" rtl="0">
            <a:lnSpc>
              <a:spcPct val="90000"/>
            </a:lnSpc>
            <a:spcBef>
              <a:spcPct val="0"/>
            </a:spcBef>
            <a:spcAft>
              <a:spcPct val="35000"/>
            </a:spcAft>
          </a:pPr>
          <a:r>
            <a:rPr lang="cs-CZ" sz="2000" kern="1200" dirty="0" smtClean="0"/>
            <a:t>NÁZEV:</a:t>
          </a:r>
          <a:r>
            <a:rPr lang="cs-CZ" sz="2000" kern="1200" baseline="0" dirty="0" smtClean="0"/>
            <a:t> </a:t>
          </a:r>
          <a:r>
            <a:rPr lang="cs-CZ" sz="2000" kern="1200" baseline="0" dirty="0" smtClean="0"/>
            <a:t>VY_32_INOVACE_02_03 – Přídavná jména</a:t>
          </a:r>
          <a:endParaRPr lang="cs-CZ" sz="2000" kern="1200" dirty="0"/>
        </a:p>
      </dsp:txBody>
      <dsp:txXfrm>
        <a:off x="1368156" y="864102"/>
        <a:ext cx="6755034" cy="442198"/>
      </dsp:txXfrm>
    </dsp:sp>
    <dsp:sp modelId="{FFC9F71D-1B4F-4AD9-A4A6-86ADEFC8AF5C}">
      <dsp:nvSpPr>
        <dsp:cNvPr id="0" name=""/>
        <dsp:cNvSpPr/>
      </dsp:nvSpPr>
      <dsp:spPr>
        <a:xfrm>
          <a:off x="870577" y="1326594"/>
          <a:ext cx="1022583" cy="1022583"/>
        </a:xfrm>
        <a:prstGeom prst="pie">
          <a:avLst>
            <a:gd name="adj1" fmla="val 5400000"/>
            <a:gd name="adj2" fmla="val 16200000"/>
          </a:avLst>
        </a:prstGeom>
        <a:gradFill rotWithShape="0">
          <a:gsLst>
            <a:gs pos="0">
              <a:schemeClr val="accent1">
                <a:hueOff val="0"/>
                <a:satOff val="0"/>
                <a:lumOff val="0"/>
                <a:alphaOff val="0"/>
                <a:tint val="74000"/>
              </a:schemeClr>
            </a:gs>
            <a:gs pos="49000">
              <a:schemeClr val="accent1">
                <a:hueOff val="0"/>
                <a:satOff val="0"/>
                <a:lumOff val="0"/>
                <a:alphaOff val="0"/>
                <a:tint val="96000"/>
                <a:shade val="84000"/>
                <a:satMod val="110000"/>
              </a:schemeClr>
            </a:gs>
            <a:gs pos="49100">
              <a:schemeClr val="accent1">
                <a:hueOff val="0"/>
                <a:satOff val="0"/>
                <a:lumOff val="0"/>
                <a:alphaOff val="0"/>
                <a:shade val="55000"/>
                <a:satMod val="150000"/>
              </a:schemeClr>
            </a:gs>
            <a:gs pos="92000">
              <a:schemeClr val="accent1">
                <a:hueOff val="0"/>
                <a:satOff val="0"/>
                <a:lumOff val="0"/>
                <a:alphaOff val="0"/>
                <a:tint val="98000"/>
                <a:shade val="90000"/>
                <a:satMod val="128000"/>
              </a:schemeClr>
            </a:gs>
            <a:gs pos="100000">
              <a:schemeClr val="accent1">
                <a:hueOff val="0"/>
                <a:satOff val="0"/>
                <a:lumOff val="0"/>
                <a:alphaOff val="0"/>
                <a:tint val="90000"/>
                <a:shade val="97000"/>
                <a:satMod val="128000"/>
              </a:schemeClr>
            </a:gs>
          </a:gsLst>
          <a:lin ang="5400000" scaled="1"/>
        </a:gradFill>
        <a:ln>
          <a:noFill/>
        </a:ln>
        <a:effectLst>
          <a:outerShdw blurRad="39000" dist="25400" dir="5400000" rotWithShape="0">
            <a:schemeClr val="accent1">
              <a:hueOff val="0"/>
              <a:satOff val="0"/>
              <a:lumOff val="0"/>
              <a:alphaOff val="0"/>
              <a:shade val="33000"/>
              <a:alpha val="83000"/>
            </a:schemeClr>
          </a:outerShdw>
        </a:effectLst>
        <a:scene3d>
          <a:camera prst="orthographicFront" fov="0">
            <a:rot lat="0" lon="0" rev="0"/>
          </a:camera>
          <a:lightRig rig="contrasting" dir="t">
            <a:rot lat="0" lon="0" rev="1500000"/>
          </a:lightRig>
        </a:scene3d>
        <a:sp3d extrusionH="127000" prstMaterial="powder">
          <a:bevelT w="50800" h="63500"/>
        </a:sp3d>
      </dsp:spPr>
      <dsp:style>
        <a:lnRef idx="0">
          <a:scrgbClr r="0" g="0" b="0"/>
        </a:lnRef>
        <a:fillRef idx="3">
          <a:scrgbClr r="0" g="0" b="0"/>
        </a:fillRef>
        <a:effectRef idx="3">
          <a:scrgbClr r="0" g="0" b="0"/>
        </a:effectRef>
        <a:fontRef idx="minor">
          <a:schemeClr val="lt1"/>
        </a:fontRef>
      </dsp:style>
    </dsp:sp>
    <dsp:sp modelId="{25B08C86-7E15-44DC-BE7F-FFB55DD49D12}">
      <dsp:nvSpPr>
        <dsp:cNvPr id="0" name=""/>
        <dsp:cNvSpPr/>
      </dsp:nvSpPr>
      <dsp:spPr>
        <a:xfrm>
          <a:off x="1381869" y="1326594"/>
          <a:ext cx="6755034" cy="1022583"/>
        </a:xfrm>
        <a:prstGeom prst="rect">
          <a:avLst/>
        </a:prstGeom>
        <a:solidFill>
          <a:schemeClr val="lt1">
            <a:alpha val="90000"/>
            <a:hueOff val="0"/>
            <a:satOff val="0"/>
            <a:lumOff val="0"/>
            <a:alphaOff val="0"/>
          </a:schemeClr>
        </a:solidFill>
        <a:ln w="11430" cap="flat" cmpd="sng" algn="ctr">
          <a:solidFill>
            <a:schemeClr val="accent1">
              <a:hueOff val="0"/>
              <a:satOff val="0"/>
              <a:lumOff val="0"/>
              <a:alphaOff val="0"/>
            </a:schemeClr>
          </a:solidFill>
          <a:prstDash val="solid"/>
        </a:ln>
        <a:effectLst>
          <a:outerShdw blurRad="39000" dist="25400" dir="5400000" rotWithShape="0">
            <a:schemeClr val="lt1">
              <a:alpha val="90000"/>
              <a:hueOff val="0"/>
              <a:satOff val="0"/>
              <a:lumOff val="0"/>
              <a:alphaOff val="0"/>
              <a:shade val="33000"/>
              <a:alpha val="83000"/>
            </a:schemeClr>
          </a:outerShdw>
        </a:effectLst>
      </dsp:spPr>
      <dsp:style>
        <a:lnRef idx="1">
          <a:scrgbClr r="0" g="0" b="0"/>
        </a:lnRef>
        <a:fillRef idx="1">
          <a:scrgbClr r="0" g="0" b="0"/>
        </a:fillRef>
        <a:effectRef idx="2">
          <a:scrgbClr r="0" g="0" b="0"/>
        </a:effectRef>
        <a:fontRef idx="minor"/>
      </dsp:style>
      <dsp:txBody>
        <a:bodyPr spcFirstLastPara="0" vert="horz" wrap="square" lIns="76200" tIns="76200" rIns="76200" bIns="76200" numCol="1" spcCol="1270" anchor="ctr" anchorCtr="0">
          <a:noAutofit/>
        </a:bodyPr>
        <a:lstStyle/>
        <a:p>
          <a:pPr lvl="0" algn="l" defTabSz="889000" rtl="0">
            <a:lnSpc>
              <a:spcPct val="90000"/>
            </a:lnSpc>
            <a:spcBef>
              <a:spcPct val="0"/>
            </a:spcBef>
            <a:spcAft>
              <a:spcPct val="35000"/>
            </a:spcAft>
          </a:pPr>
          <a:r>
            <a:rPr lang="cs-CZ" sz="2000" kern="1200" dirty="0" smtClean="0"/>
            <a:t>TEMA: </a:t>
          </a:r>
          <a:r>
            <a:rPr lang="cs-CZ" sz="2000" kern="1200" dirty="0" smtClean="0"/>
            <a:t>Český jazyk 4. – 5. </a:t>
          </a:r>
          <a:r>
            <a:rPr lang="cs-CZ" sz="2000" kern="1200" smtClean="0"/>
            <a:t>ročník</a:t>
          </a:r>
          <a:endParaRPr lang="cs-CZ" sz="2000" kern="1200" dirty="0"/>
        </a:p>
      </dsp:txBody>
      <dsp:txXfrm>
        <a:off x="1381869" y="1326594"/>
        <a:ext cx="6755034" cy="442198"/>
      </dsp:txXfrm>
    </dsp:sp>
    <dsp:sp modelId="{EE85B701-7295-41C0-BA7A-34D3756A2AE6}">
      <dsp:nvSpPr>
        <dsp:cNvPr id="0" name=""/>
        <dsp:cNvSpPr/>
      </dsp:nvSpPr>
      <dsp:spPr>
        <a:xfrm>
          <a:off x="1160769" y="1768792"/>
          <a:ext cx="442198" cy="442198"/>
        </a:xfrm>
        <a:prstGeom prst="pie">
          <a:avLst>
            <a:gd name="adj1" fmla="val 5400000"/>
            <a:gd name="adj2" fmla="val 16200000"/>
          </a:avLst>
        </a:prstGeom>
        <a:gradFill rotWithShape="0">
          <a:gsLst>
            <a:gs pos="0">
              <a:schemeClr val="accent1">
                <a:hueOff val="0"/>
                <a:satOff val="0"/>
                <a:lumOff val="0"/>
                <a:alphaOff val="0"/>
                <a:tint val="74000"/>
              </a:schemeClr>
            </a:gs>
            <a:gs pos="49000">
              <a:schemeClr val="accent1">
                <a:hueOff val="0"/>
                <a:satOff val="0"/>
                <a:lumOff val="0"/>
                <a:alphaOff val="0"/>
                <a:tint val="96000"/>
                <a:shade val="84000"/>
                <a:satMod val="110000"/>
              </a:schemeClr>
            </a:gs>
            <a:gs pos="49100">
              <a:schemeClr val="accent1">
                <a:hueOff val="0"/>
                <a:satOff val="0"/>
                <a:lumOff val="0"/>
                <a:alphaOff val="0"/>
                <a:shade val="55000"/>
                <a:satMod val="150000"/>
              </a:schemeClr>
            </a:gs>
            <a:gs pos="92000">
              <a:schemeClr val="accent1">
                <a:hueOff val="0"/>
                <a:satOff val="0"/>
                <a:lumOff val="0"/>
                <a:alphaOff val="0"/>
                <a:tint val="98000"/>
                <a:shade val="90000"/>
                <a:satMod val="128000"/>
              </a:schemeClr>
            </a:gs>
            <a:gs pos="100000">
              <a:schemeClr val="accent1">
                <a:hueOff val="0"/>
                <a:satOff val="0"/>
                <a:lumOff val="0"/>
                <a:alphaOff val="0"/>
                <a:tint val="90000"/>
                <a:shade val="97000"/>
                <a:satMod val="128000"/>
              </a:schemeClr>
            </a:gs>
          </a:gsLst>
          <a:lin ang="5400000" scaled="1"/>
        </a:gradFill>
        <a:ln>
          <a:noFill/>
        </a:ln>
        <a:effectLst>
          <a:outerShdw blurRad="39000" dist="25400" dir="5400000" rotWithShape="0">
            <a:schemeClr val="accent1">
              <a:hueOff val="0"/>
              <a:satOff val="0"/>
              <a:lumOff val="0"/>
              <a:alphaOff val="0"/>
              <a:shade val="33000"/>
              <a:alpha val="83000"/>
            </a:schemeClr>
          </a:outerShdw>
        </a:effectLst>
        <a:scene3d>
          <a:camera prst="orthographicFront" fov="0">
            <a:rot lat="0" lon="0" rev="0"/>
          </a:camera>
          <a:lightRig rig="contrasting" dir="t">
            <a:rot lat="0" lon="0" rev="1500000"/>
          </a:lightRig>
        </a:scene3d>
        <a:sp3d extrusionH="127000" prstMaterial="powder">
          <a:bevelT w="50800" h="63500"/>
        </a:sp3d>
      </dsp:spPr>
      <dsp:style>
        <a:lnRef idx="0">
          <a:scrgbClr r="0" g="0" b="0"/>
        </a:lnRef>
        <a:fillRef idx="3">
          <a:scrgbClr r="0" g="0" b="0"/>
        </a:fillRef>
        <a:effectRef idx="3">
          <a:scrgbClr r="0" g="0" b="0"/>
        </a:effectRef>
        <a:fontRef idx="minor">
          <a:schemeClr val="lt1"/>
        </a:fontRef>
      </dsp:style>
    </dsp:sp>
    <dsp:sp modelId="{8BEBB6EC-1DAA-4CAC-8A25-BC0FCBD5DBD5}">
      <dsp:nvSpPr>
        <dsp:cNvPr id="0" name=""/>
        <dsp:cNvSpPr/>
      </dsp:nvSpPr>
      <dsp:spPr>
        <a:xfrm>
          <a:off x="1381869" y="1768792"/>
          <a:ext cx="6755034" cy="442198"/>
        </a:xfrm>
        <a:prstGeom prst="rect">
          <a:avLst/>
        </a:prstGeom>
        <a:solidFill>
          <a:schemeClr val="lt1">
            <a:alpha val="90000"/>
            <a:hueOff val="0"/>
            <a:satOff val="0"/>
            <a:lumOff val="0"/>
            <a:alphaOff val="0"/>
          </a:schemeClr>
        </a:solidFill>
        <a:ln w="11430" cap="flat" cmpd="sng" algn="ctr">
          <a:solidFill>
            <a:schemeClr val="accent1">
              <a:hueOff val="0"/>
              <a:satOff val="0"/>
              <a:lumOff val="0"/>
              <a:alphaOff val="0"/>
            </a:schemeClr>
          </a:solidFill>
          <a:prstDash val="solid"/>
        </a:ln>
        <a:effectLst>
          <a:outerShdw blurRad="39000" dist="25400" dir="5400000" rotWithShape="0">
            <a:schemeClr val="lt1">
              <a:alpha val="90000"/>
              <a:hueOff val="0"/>
              <a:satOff val="0"/>
              <a:lumOff val="0"/>
              <a:alphaOff val="0"/>
              <a:shade val="33000"/>
              <a:alpha val="83000"/>
            </a:schemeClr>
          </a:outerShdw>
        </a:effectLst>
      </dsp:spPr>
      <dsp:style>
        <a:lnRef idx="1">
          <a:scrgbClr r="0" g="0" b="0"/>
        </a:lnRef>
        <a:fillRef idx="1">
          <a:scrgbClr r="0" g="0" b="0"/>
        </a:fillRef>
        <a:effectRef idx="2">
          <a:scrgbClr r="0" g="0" b="0"/>
        </a:effectRef>
        <a:fontRef idx="minor"/>
      </dsp:style>
      <dsp:txBody>
        <a:bodyPr spcFirstLastPara="0" vert="horz" wrap="square" lIns="76200" tIns="76200" rIns="76200" bIns="76200" numCol="1" spcCol="1270" anchor="ctr" anchorCtr="0">
          <a:noAutofit/>
        </a:bodyPr>
        <a:lstStyle/>
        <a:p>
          <a:pPr lvl="0" algn="l" defTabSz="889000" rtl="0">
            <a:lnSpc>
              <a:spcPct val="90000"/>
            </a:lnSpc>
            <a:spcBef>
              <a:spcPct val="0"/>
            </a:spcBef>
            <a:spcAft>
              <a:spcPct val="35000"/>
            </a:spcAft>
          </a:pPr>
          <a:r>
            <a:rPr lang="cs-CZ" sz="2000" kern="1200" dirty="0" smtClean="0"/>
            <a:t>ČÍSLO PROJEKTU: 2674/21/7.1.4/2011 </a:t>
          </a:r>
          <a:endParaRPr lang="cs-CZ" sz="2000" kern="1200" dirty="0"/>
        </a:p>
      </dsp:txBody>
      <dsp:txXfrm>
        <a:off x="1381869" y="1768792"/>
        <a:ext cx="6755034" cy="442198"/>
      </dsp:txXfrm>
    </dsp:sp>
  </dsp:spTree>
</dsp:drawing>
</file>

<file path=ppt/diagrams/layout1.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7191E7F8-A05F-447E-B19A-427EB9345A9E}" type="datetimeFigureOut">
              <a:rPr lang="cs-CZ" smtClean="0"/>
              <a:t>28.6.2012</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E2C2677D-7975-47D2-A173-F47411FAFF45}" type="slidenum">
              <a:rPr lang="cs-CZ" smtClean="0"/>
              <a:t>‹#›</a:t>
            </a:fld>
            <a:endParaRPr lang="cs-CZ"/>
          </a:p>
        </p:txBody>
      </p:sp>
    </p:spTree>
    <p:extLst>
      <p:ext uri="{BB962C8B-B14F-4D97-AF65-F5344CB8AC3E}">
        <p14:creationId xmlns:p14="http://schemas.microsoft.com/office/powerpoint/2010/main" val="3300841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10"/>
          </p:nvPr>
        </p:nvSpPr>
        <p:spPr/>
        <p:txBody>
          <a:bodyPr/>
          <a:lstStyle/>
          <a:p>
            <a:fld id="{679B8CE6-6F5B-4E33-A7F2-CB486F89EC21}" type="slidenum">
              <a:rPr lang="cs-CZ" smtClean="0"/>
              <a:pPr/>
              <a:t>1</a:t>
            </a:fld>
            <a:endParaRPr lang="cs-CZ"/>
          </a:p>
        </p:txBody>
      </p:sp>
    </p:spTree>
    <p:extLst>
      <p:ext uri="{BB962C8B-B14F-4D97-AF65-F5344CB8AC3E}">
        <p14:creationId xmlns:p14="http://schemas.microsoft.com/office/powerpoint/2010/main" val="277834027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bg>
      <p:bgRef idx="1002">
        <a:schemeClr val="bg1"/>
      </p:bgRef>
    </p:bg>
    <p:spTree>
      <p:nvGrpSpPr>
        <p:cNvPr id="1" name=""/>
        <p:cNvGrpSpPr/>
        <p:nvPr/>
      </p:nvGrpSpPr>
      <p:grpSpPr>
        <a:xfrm>
          <a:off x="0" y="0"/>
          <a:ext cx="0" cy="0"/>
          <a:chOff x="0" y="0"/>
          <a:chExt cx="0" cy="0"/>
        </a:xfrm>
      </p:grpSpPr>
      <p:sp>
        <p:nvSpPr>
          <p:cNvPr id="8" name="Obdélník 7"/>
          <p:cNvSpPr/>
          <p:nvPr/>
        </p:nvSpPr>
        <p:spPr>
          <a:xfrm flipH="1">
            <a:off x="2667000" y="0"/>
            <a:ext cx="6477000" cy="6858000"/>
          </a:xfrm>
          <a:prstGeom prst="rect">
            <a:avLst/>
          </a:prstGeom>
          <a:blipFill>
            <a:blip r:embed="rId2">
              <a:alphaModFix amt="43000"/>
            </a:blip>
            <a:tile tx="0" ty="0" sx="50000" sy="50000" flip="none" algn="tl"/>
          </a:blipFill>
          <a:ln w="0" cap="flat" cmpd="sng" algn="ctr">
            <a:noFill/>
            <a:prstDash val="solid"/>
          </a:ln>
          <a:effectLst>
            <a:fillOverlay blend="mult">
              <a:gradFill rotWithShape="1">
                <a:gsLst>
                  <a:gs pos="0">
                    <a:schemeClr val="tx2">
                      <a:tint val="62000"/>
                      <a:satMod val="420000"/>
                    </a:schemeClr>
                  </a:gs>
                  <a:gs pos="100000">
                    <a:schemeClr val="tx2">
                      <a:shade val="20000"/>
                      <a:satMod val="170000"/>
                    </a:schemeClr>
                  </a:gs>
                </a:gsLst>
                <a:path path="circle">
                  <a:fillToRect l="50000" t="100000" r="50000"/>
                </a:path>
                <a:tileRect/>
              </a:gradFill>
            </a:fillOverlay>
            <a:innerShdw blurRad="63500" dist="44450" dir="10800000">
              <a:srgbClr val="000000">
                <a:alpha val="50000"/>
              </a:srgbClr>
            </a:inn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9" name="Přímá spojnice 8"/>
          <p:cNvSpPr>
            <a:spLocks noChangeShapeType="1"/>
          </p:cNvSpPr>
          <p:nvPr/>
        </p:nvSpPr>
        <p:spPr bwMode="auto">
          <a:xfrm rot="16200000">
            <a:off x="-762000" y="3429000"/>
            <a:ext cx="6858000" cy="0"/>
          </a:xfrm>
          <a:prstGeom prst="line">
            <a:avLst/>
          </a:prstGeom>
          <a:noFill/>
          <a:ln w="11430" cap="flat" cmpd="sng" algn="ctr">
            <a:solidFill>
              <a:schemeClr val="bg1">
                <a:shade val="95000"/>
              </a:schemeClr>
            </a:solidFill>
            <a:prstDash val="solid"/>
            <a:miter lim="800000"/>
            <a:headEnd type="none" w="med" len="med"/>
            <a:tailEnd type="none" w="med" len="med"/>
          </a:ln>
          <a:effectLst/>
        </p:spPr>
        <p:txBody>
          <a:bodyPr vert="horz" wrap="square" lIns="91440" tIns="45720" rIns="91440" bIns="45720" anchor="t" compatLnSpc="1"/>
          <a:lstStyle>
            <a:extLst/>
          </a:lstStyle>
          <a:p>
            <a:endParaRPr kumimoji="0" lang="en-US"/>
          </a:p>
        </p:txBody>
      </p:sp>
      <p:sp>
        <p:nvSpPr>
          <p:cNvPr id="12" name="Nadpis 11"/>
          <p:cNvSpPr>
            <a:spLocks noGrp="1"/>
          </p:cNvSpPr>
          <p:nvPr>
            <p:ph type="ctrTitle"/>
          </p:nvPr>
        </p:nvSpPr>
        <p:spPr>
          <a:xfrm>
            <a:off x="3366868" y="533400"/>
            <a:ext cx="5105400" cy="2868168"/>
          </a:xfrm>
        </p:spPr>
        <p:txBody>
          <a:bodyPr lIns="45720" tIns="0" rIns="45720">
            <a:noAutofit/>
          </a:bodyPr>
          <a:lstStyle>
            <a:lvl1pPr algn="r">
              <a:defRPr sz="4200" b="1"/>
            </a:lvl1pPr>
            <a:extLst/>
          </a:lstStyle>
          <a:p>
            <a:r>
              <a:rPr kumimoji="0" lang="cs-CZ" smtClean="0"/>
              <a:t>Kliknutím lze upravit styl.</a:t>
            </a:r>
            <a:endParaRPr kumimoji="0" lang="en-US"/>
          </a:p>
        </p:txBody>
      </p:sp>
      <p:sp>
        <p:nvSpPr>
          <p:cNvPr id="25" name="Podnadpis 24"/>
          <p:cNvSpPr>
            <a:spLocks noGrp="1"/>
          </p:cNvSpPr>
          <p:nvPr>
            <p:ph type="subTitle" idx="1"/>
          </p:nvPr>
        </p:nvSpPr>
        <p:spPr>
          <a:xfrm>
            <a:off x="3354442" y="3539864"/>
            <a:ext cx="5114778" cy="1101248"/>
          </a:xfrm>
        </p:spPr>
        <p:txBody>
          <a:bodyPr lIns="45720" tIns="0" rIns="45720" bIns="0"/>
          <a:lstStyle>
            <a:lvl1pPr marL="0" indent="0" algn="r">
              <a:buNone/>
              <a:defRPr sz="2200">
                <a:solidFill>
                  <a:srgbClr val="FFFFFF"/>
                </a:solidFill>
                <a:effectLst/>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cs-CZ" smtClean="0"/>
              <a:t>Kliknutím lze upravit styl předlohy.</a:t>
            </a:r>
            <a:endParaRPr kumimoji="0" lang="en-US"/>
          </a:p>
        </p:txBody>
      </p:sp>
      <p:sp>
        <p:nvSpPr>
          <p:cNvPr id="31" name="Zástupný symbol pro datum 30"/>
          <p:cNvSpPr>
            <a:spLocks noGrp="1"/>
          </p:cNvSpPr>
          <p:nvPr>
            <p:ph type="dt" sz="half" idx="10"/>
          </p:nvPr>
        </p:nvSpPr>
        <p:spPr>
          <a:xfrm>
            <a:off x="5871224" y="6557946"/>
            <a:ext cx="2002464" cy="226902"/>
          </a:xfrm>
        </p:spPr>
        <p:txBody>
          <a:bodyPr/>
          <a:lstStyle>
            <a:lvl1pPr>
              <a:defRPr lang="en-US" smtClean="0">
                <a:solidFill>
                  <a:srgbClr val="FFFFFF"/>
                </a:solidFill>
              </a:defRPr>
            </a:lvl1pPr>
            <a:extLst/>
          </a:lstStyle>
          <a:p>
            <a:fld id="{95EC1D4A-A796-47C3-A63E-CE236FB377E2}" type="datetimeFigureOut">
              <a:rPr lang="cs-CZ" smtClean="0"/>
              <a:t>28.6.2012</a:t>
            </a:fld>
            <a:endParaRPr lang="cs-CZ"/>
          </a:p>
        </p:txBody>
      </p:sp>
      <p:sp>
        <p:nvSpPr>
          <p:cNvPr id="18" name="Zástupný symbol pro zápatí 17"/>
          <p:cNvSpPr>
            <a:spLocks noGrp="1"/>
          </p:cNvSpPr>
          <p:nvPr>
            <p:ph type="ftr" sz="quarter" idx="11"/>
          </p:nvPr>
        </p:nvSpPr>
        <p:spPr>
          <a:xfrm>
            <a:off x="2819400" y="6557946"/>
            <a:ext cx="2927722" cy="228600"/>
          </a:xfrm>
        </p:spPr>
        <p:txBody>
          <a:bodyPr/>
          <a:lstStyle>
            <a:lvl1pPr>
              <a:defRPr lang="en-US" dirty="0">
                <a:solidFill>
                  <a:srgbClr val="FFFFFF"/>
                </a:solidFill>
              </a:defRPr>
            </a:lvl1pPr>
            <a:extLst/>
          </a:lstStyle>
          <a:p>
            <a:endParaRPr lang="cs-CZ"/>
          </a:p>
        </p:txBody>
      </p:sp>
      <p:sp>
        <p:nvSpPr>
          <p:cNvPr id="29" name="Zástupný symbol pro číslo snímku 28"/>
          <p:cNvSpPr>
            <a:spLocks noGrp="1"/>
          </p:cNvSpPr>
          <p:nvPr>
            <p:ph type="sldNum" sz="quarter" idx="12"/>
          </p:nvPr>
        </p:nvSpPr>
        <p:spPr>
          <a:xfrm>
            <a:off x="7880884" y="6556248"/>
            <a:ext cx="588336" cy="228600"/>
          </a:xfrm>
        </p:spPr>
        <p:txBody>
          <a:bodyPr/>
          <a:lstStyle>
            <a:lvl1pPr>
              <a:defRPr lang="en-US" smtClean="0">
                <a:solidFill>
                  <a:srgbClr val="FFFFFF"/>
                </a:solidFill>
              </a:defRPr>
            </a:lvl1pPr>
            <a:extLst/>
          </a:lstStyle>
          <a:p>
            <a:fld id="{AC57A5DF-1266-40EA-9282-1E66B9DE06C0}" type="slidenum">
              <a:rPr lang="cs-CZ" smtClean="0"/>
              <a:t>‹#›</a:t>
            </a:fld>
            <a:endParaRPr lang="cs-CZ"/>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extLst/>
          </a:lstStyle>
          <a:p>
            <a:r>
              <a:rPr kumimoji="0" lang="cs-CZ" smtClean="0"/>
              <a:t>Kliknutím lze upravit styl.</a:t>
            </a:r>
            <a:endParaRPr kumimoji="0" lang="en-US"/>
          </a:p>
        </p:txBody>
      </p:sp>
      <p:sp>
        <p:nvSpPr>
          <p:cNvPr id="3" name="Zástupný symbol pro obsah 2"/>
          <p:cNvSpPr>
            <a:spLocks noGrp="1"/>
          </p:cNvSpPr>
          <p:nvPr>
            <p:ph idx="1"/>
          </p:nvPr>
        </p:nvSpPr>
        <p:spPr/>
        <p:txBody>
          <a:bodyPr/>
          <a:lstStyle>
            <a:extLs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extLst/>
          </a:lstStyle>
          <a:p>
            <a:fld id="{95EC1D4A-A796-47C3-A63E-CE236FB377E2}" type="datetimeFigureOut">
              <a:rPr lang="cs-CZ" smtClean="0"/>
              <a:t>28.6.2012</a:t>
            </a:fld>
            <a:endParaRPr lang="cs-CZ"/>
          </a:p>
        </p:txBody>
      </p:sp>
      <p:sp>
        <p:nvSpPr>
          <p:cNvPr id="5" name="Zástupný symbol pro zápatí 4"/>
          <p:cNvSpPr>
            <a:spLocks noGrp="1"/>
          </p:cNvSpPr>
          <p:nvPr>
            <p:ph type="ftr" sz="quarter" idx="11"/>
          </p:nvPr>
        </p:nvSpPr>
        <p:spPr/>
        <p:txBody>
          <a:bodyPr/>
          <a:lstStyle>
            <a:extLst/>
          </a:lstStyle>
          <a:p>
            <a:endParaRPr lang="cs-CZ"/>
          </a:p>
        </p:txBody>
      </p:sp>
      <p:sp>
        <p:nvSpPr>
          <p:cNvPr id="6" name="Zástupný symbol pro číslo snímku 5"/>
          <p:cNvSpPr>
            <a:spLocks noGrp="1"/>
          </p:cNvSpPr>
          <p:nvPr>
            <p:ph type="sldNum" sz="quarter" idx="12"/>
          </p:nvPr>
        </p:nvSpPr>
        <p:spPr/>
        <p:txBody>
          <a:bodyPr/>
          <a:lstStyle>
            <a:extLst/>
          </a:lstStyle>
          <a:p>
            <a:fld id="{AC57A5DF-1266-40EA-9282-1E66B9DE06C0}" type="slidenum">
              <a:rPr lang="cs-CZ" smtClean="0"/>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bg>
      <p:bgRef idx="1001">
        <a:schemeClr val="bg1"/>
      </p:bgRef>
    </p:bg>
    <p:spTree>
      <p:nvGrpSpPr>
        <p:cNvPr id="1" name=""/>
        <p:cNvGrpSpPr/>
        <p:nvPr/>
      </p:nvGrpSpPr>
      <p:grpSpPr>
        <a:xfrm>
          <a:off x="0" y="0"/>
          <a:ext cx="0" cy="0"/>
          <a:chOff x="0" y="0"/>
          <a:chExt cx="0" cy="0"/>
        </a:xfrm>
      </p:grpSpPr>
      <p:sp>
        <p:nvSpPr>
          <p:cNvPr id="2" name="Nadpis 1"/>
          <p:cNvSpPr>
            <a:spLocks noGrp="1"/>
          </p:cNvSpPr>
          <p:nvPr>
            <p:ph type="title"/>
          </p:nvPr>
        </p:nvSpPr>
        <p:spPr>
          <a:xfrm>
            <a:off x="1066800" y="2821837"/>
            <a:ext cx="6255488" cy="1362075"/>
          </a:xfrm>
        </p:spPr>
        <p:txBody>
          <a:bodyPr tIns="0" anchor="t"/>
          <a:lstStyle>
            <a:lvl1pPr algn="r">
              <a:buNone/>
              <a:defRPr sz="4200" b="1" cap="all"/>
            </a:lvl1pPr>
            <a:extLst/>
          </a:lstStyle>
          <a:p>
            <a:r>
              <a:rPr kumimoji="0" lang="cs-CZ" smtClean="0"/>
              <a:t>Kliknutím lze upravit styl.</a:t>
            </a:r>
            <a:endParaRPr kumimoji="0" lang="en-US"/>
          </a:p>
        </p:txBody>
      </p:sp>
      <p:sp>
        <p:nvSpPr>
          <p:cNvPr id="3" name="Zástupný symbol pro text 2"/>
          <p:cNvSpPr>
            <a:spLocks noGrp="1"/>
          </p:cNvSpPr>
          <p:nvPr>
            <p:ph type="body" idx="1"/>
          </p:nvPr>
        </p:nvSpPr>
        <p:spPr>
          <a:xfrm>
            <a:off x="1066800" y="1905000"/>
            <a:ext cx="6255488" cy="743507"/>
          </a:xfrm>
        </p:spPr>
        <p:txBody>
          <a:bodyPr anchor="b"/>
          <a:lstStyle>
            <a:lvl1pPr marL="0" indent="0" algn="r">
              <a:buNone/>
              <a:defRPr sz="2000">
                <a:solidFill>
                  <a:schemeClr val="tx1"/>
                </a:solidFill>
                <a:effectLst/>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cs-CZ" smtClean="0"/>
              <a:t>Kliknutím lze upravit styly předlohy textu.</a:t>
            </a:r>
          </a:p>
        </p:txBody>
      </p:sp>
      <p:sp>
        <p:nvSpPr>
          <p:cNvPr id="4" name="Zástupný symbol pro datum 3"/>
          <p:cNvSpPr>
            <a:spLocks noGrp="1"/>
          </p:cNvSpPr>
          <p:nvPr>
            <p:ph type="dt" sz="half" idx="10"/>
          </p:nvPr>
        </p:nvSpPr>
        <p:spPr>
          <a:xfrm>
            <a:off x="4724238" y="6556810"/>
            <a:ext cx="2002464" cy="226902"/>
          </a:xfrm>
        </p:spPr>
        <p:txBody>
          <a:bodyPr bIns="0" anchor="b"/>
          <a:lstStyle>
            <a:lvl1pPr>
              <a:defRPr>
                <a:solidFill>
                  <a:schemeClr val="tx2"/>
                </a:solidFill>
              </a:defRPr>
            </a:lvl1pPr>
            <a:extLst/>
          </a:lstStyle>
          <a:p>
            <a:fld id="{95EC1D4A-A796-47C3-A63E-CE236FB377E2}" type="datetimeFigureOut">
              <a:rPr lang="cs-CZ" smtClean="0"/>
              <a:t>28.6.2012</a:t>
            </a:fld>
            <a:endParaRPr lang="cs-CZ"/>
          </a:p>
        </p:txBody>
      </p:sp>
      <p:sp>
        <p:nvSpPr>
          <p:cNvPr id="5" name="Zástupný symbol pro zápatí 4"/>
          <p:cNvSpPr>
            <a:spLocks noGrp="1"/>
          </p:cNvSpPr>
          <p:nvPr>
            <p:ph type="ftr" sz="quarter" idx="11"/>
          </p:nvPr>
        </p:nvSpPr>
        <p:spPr>
          <a:xfrm>
            <a:off x="1735358" y="6556810"/>
            <a:ext cx="2895600" cy="228600"/>
          </a:xfrm>
        </p:spPr>
        <p:txBody>
          <a:bodyPr bIns="0" anchor="b"/>
          <a:lstStyle>
            <a:lvl1pPr>
              <a:defRPr>
                <a:solidFill>
                  <a:schemeClr val="tx2"/>
                </a:solidFill>
              </a:defRPr>
            </a:lvl1pPr>
            <a:extLst/>
          </a:lstStyle>
          <a:p>
            <a:endParaRPr lang="cs-CZ"/>
          </a:p>
        </p:txBody>
      </p:sp>
      <p:sp>
        <p:nvSpPr>
          <p:cNvPr id="6" name="Zástupný symbol pro číslo snímku 5"/>
          <p:cNvSpPr>
            <a:spLocks noGrp="1"/>
          </p:cNvSpPr>
          <p:nvPr>
            <p:ph type="sldNum" sz="quarter" idx="12"/>
          </p:nvPr>
        </p:nvSpPr>
        <p:spPr>
          <a:xfrm>
            <a:off x="6733952" y="6555112"/>
            <a:ext cx="588336" cy="228600"/>
          </a:xfrm>
        </p:spPr>
        <p:txBody>
          <a:bodyPr/>
          <a:lstStyle>
            <a:extLst/>
          </a:lstStyle>
          <a:p>
            <a:fld id="{AC57A5DF-1266-40EA-9282-1E66B9DE06C0}" type="slidenum">
              <a:rPr lang="cs-CZ" smtClean="0"/>
              <a:t>‹#›</a:t>
            </a:fld>
            <a:endParaRPr lang="cs-CZ"/>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a:xfrm>
            <a:off x="457200" y="320040"/>
            <a:ext cx="7242048" cy="1143000"/>
          </a:xfrm>
        </p:spPr>
        <p:txBody>
          <a:bodyPr/>
          <a:lstStyle>
            <a:extLst/>
          </a:lstStyle>
          <a:p>
            <a:r>
              <a:rPr kumimoji="0" lang="cs-CZ" smtClean="0"/>
              <a:t>Kliknutím lze upravit styl.</a:t>
            </a:r>
            <a:endParaRPr kumimoji="0" lang="en-US"/>
          </a:p>
        </p:txBody>
      </p:sp>
      <p:sp>
        <p:nvSpPr>
          <p:cNvPr id="3" name="Zástupný symbol pro obsah 2"/>
          <p:cNvSpPr>
            <a:spLocks noGrp="1"/>
          </p:cNvSpPr>
          <p:nvPr>
            <p:ph sz="half" idx="1"/>
          </p:nvPr>
        </p:nvSpPr>
        <p:spPr>
          <a:xfrm>
            <a:off x="457200" y="1600200"/>
            <a:ext cx="3520440" cy="4525963"/>
          </a:xfrm>
        </p:spPr>
        <p:txBody>
          <a:bodyPr anchor="t"/>
          <a:lstStyle>
            <a:lvl1pPr>
              <a:defRPr sz="2800"/>
            </a:lvl1pPr>
            <a:lvl2pPr>
              <a:defRPr sz="2400"/>
            </a:lvl2pPr>
            <a:lvl3pPr>
              <a:defRPr sz="2000"/>
            </a:lvl3pPr>
            <a:lvl4pPr>
              <a:defRPr sz="1800"/>
            </a:lvl4pPr>
            <a:lvl5pPr>
              <a:defRPr sz="1800"/>
            </a:lvl5pPr>
            <a:extLs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obsah 3"/>
          <p:cNvSpPr>
            <a:spLocks noGrp="1"/>
          </p:cNvSpPr>
          <p:nvPr>
            <p:ph sz="half" idx="2"/>
          </p:nvPr>
        </p:nvSpPr>
        <p:spPr>
          <a:xfrm>
            <a:off x="4178808" y="1600200"/>
            <a:ext cx="3520440" cy="4525963"/>
          </a:xfrm>
        </p:spPr>
        <p:txBody>
          <a:bodyPr anchor="t"/>
          <a:lstStyle>
            <a:lvl1pPr>
              <a:defRPr sz="2800"/>
            </a:lvl1pPr>
            <a:lvl2pPr>
              <a:defRPr sz="2400"/>
            </a:lvl2pPr>
            <a:lvl3pPr>
              <a:defRPr sz="2000"/>
            </a:lvl3pPr>
            <a:lvl4pPr>
              <a:defRPr sz="1800"/>
            </a:lvl4pPr>
            <a:lvl5pPr>
              <a:defRPr sz="1800"/>
            </a:lvl5pPr>
            <a:extLs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Zástupný symbol pro datum 4"/>
          <p:cNvSpPr>
            <a:spLocks noGrp="1"/>
          </p:cNvSpPr>
          <p:nvPr>
            <p:ph type="dt" sz="half" idx="10"/>
          </p:nvPr>
        </p:nvSpPr>
        <p:spPr/>
        <p:txBody>
          <a:bodyPr/>
          <a:lstStyle>
            <a:extLst/>
          </a:lstStyle>
          <a:p>
            <a:fld id="{95EC1D4A-A796-47C3-A63E-CE236FB377E2}" type="datetimeFigureOut">
              <a:rPr lang="cs-CZ" smtClean="0"/>
              <a:t>28.6.2012</a:t>
            </a:fld>
            <a:endParaRPr lang="cs-CZ"/>
          </a:p>
        </p:txBody>
      </p:sp>
      <p:sp>
        <p:nvSpPr>
          <p:cNvPr id="6" name="Zástupný symbol pro zápatí 5"/>
          <p:cNvSpPr>
            <a:spLocks noGrp="1"/>
          </p:cNvSpPr>
          <p:nvPr>
            <p:ph type="ftr" sz="quarter" idx="11"/>
          </p:nvPr>
        </p:nvSpPr>
        <p:spPr/>
        <p:txBody>
          <a:bodyPr/>
          <a:lstStyle>
            <a:extLst/>
          </a:lstStyle>
          <a:p>
            <a:endParaRPr lang="cs-CZ"/>
          </a:p>
        </p:txBody>
      </p:sp>
      <p:sp>
        <p:nvSpPr>
          <p:cNvPr id="7" name="Zástupný symbol pro číslo snímku 6"/>
          <p:cNvSpPr>
            <a:spLocks noGrp="1"/>
          </p:cNvSpPr>
          <p:nvPr>
            <p:ph type="sldNum" sz="quarter" idx="12"/>
          </p:nvPr>
        </p:nvSpPr>
        <p:spPr/>
        <p:txBody>
          <a:bodyPr/>
          <a:lstStyle>
            <a:extLst/>
          </a:lstStyle>
          <a:p>
            <a:fld id="{AC57A5DF-1266-40EA-9282-1E66B9DE06C0}" type="slidenum">
              <a:rPr lang="cs-CZ" smtClean="0"/>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a:xfrm>
            <a:off x="457200" y="320040"/>
            <a:ext cx="7242048" cy="1143000"/>
          </a:xfrm>
        </p:spPr>
        <p:txBody>
          <a:bodyPr anchor="b"/>
          <a:lstStyle>
            <a:lvl1pPr>
              <a:defRPr/>
            </a:lvl1pPr>
            <a:extLst/>
          </a:lstStyle>
          <a:p>
            <a:r>
              <a:rPr kumimoji="0" lang="cs-CZ" smtClean="0"/>
              <a:t>Kliknutím lze upravit styl.</a:t>
            </a:r>
            <a:endParaRPr kumimoji="0" lang="en-US"/>
          </a:p>
        </p:txBody>
      </p:sp>
      <p:sp>
        <p:nvSpPr>
          <p:cNvPr id="3" name="Zástupný symbol pro text 2"/>
          <p:cNvSpPr>
            <a:spLocks noGrp="1"/>
          </p:cNvSpPr>
          <p:nvPr>
            <p:ph type="body" idx="1"/>
          </p:nvPr>
        </p:nvSpPr>
        <p:spPr>
          <a:xfrm>
            <a:off x="457200" y="5867400"/>
            <a:ext cx="3520440" cy="457200"/>
          </a:xfrm>
          <a:noFill/>
          <a:ln w="12700" cap="flat" cmpd="sng" algn="ctr">
            <a:solidFill>
              <a:schemeClr val="tx2"/>
            </a:solidFill>
            <a:prstDash val="solid"/>
          </a:ln>
          <a:effectLst/>
        </p:spPr>
        <p:style>
          <a:lnRef idx="1">
            <a:schemeClr val="accent1"/>
          </a:lnRef>
          <a:fillRef idx="3">
            <a:schemeClr val="accent1"/>
          </a:fillRef>
          <a:effectRef idx="2">
            <a:schemeClr val="accent1"/>
          </a:effectRef>
          <a:fontRef idx="minor">
            <a:schemeClr val="lt1"/>
          </a:fontRef>
        </p:style>
        <p:txBody>
          <a:bodyPr anchor="ctr"/>
          <a:lstStyle>
            <a:lvl1pPr marL="0" indent="0" algn="ctr">
              <a:buNone/>
              <a:defRPr sz="1800" b="1">
                <a:solidFill>
                  <a:schemeClr val="tx2"/>
                </a:solidFill>
                <a:effectLst/>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cs-CZ" smtClean="0"/>
              <a:t>Kliknutím lze upravit styly předlohy textu.</a:t>
            </a:r>
          </a:p>
        </p:txBody>
      </p:sp>
      <p:sp>
        <p:nvSpPr>
          <p:cNvPr id="4" name="Zástupný symbol pro text 3"/>
          <p:cNvSpPr>
            <a:spLocks noGrp="1"/>
          </p:cNvSpPr>
          <p:nvPr>
            <p:ph type="body" sz="half" idx="3"/>
          </p:nvPr>
        </p:nvSpPr>
        <p:spPr>
          <a:xfrm>
            <a:off x="4178808" y="5867400"/>
            <a:ext cx="3520440" cy="457200"/>
          </a:xfrm>
          <a:noFill/>
          <a:ln w="12700" cap="flat" cmpd="sng" algn="ctr">
            <a:solidFill>
              <a:schemeClr val="tx2"/>
            </a:solidFill>
            <a:prstDash val="solid"/>
          </a:ln>
          <a:effectLst/>
        </p:spPr>
        <p:style>
          <a:lnRef idx="1">
            <a:schemeClr val="accent2"/>
          </a:lnRef>
          <a:fillRef idx="3">
            <a:schemeClr val="accent2"/>
          </a:fillRef>
          <a:effectRef idx="2">
            <a:schemeClr val="accent2"/>
          </a:effectRef>
          <a:fontRef idx="minor">
            <a:schemeClr val="lt1"/>
          </a:fontRef>
        </p:style>
        <p:txBody>
          <a:bodyPr anchor="ctr"/>
          <a:lstStyle>
            <a:lvl1pPr marL="0" indent="0" algn="ctr">
              <a:buNone/>
              <a:defRPr sz="1800" b="1">
                <a:solidFill>
                  <a:schemeClr val="tx2"/>
                </a:solidFill>
                <a:effectLst/>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cs-CZ" smtClean="0"/>
              <a:t>Kliknutím lze upravit styly předlohy textu.</a:t>
            </a:r>
          </a:p>
        </p:txBody>
      </p:sp>
      <p:sp>
        <p:nvSpPr>
          <p:cNvPr id="5" name="Zástupný symbol pro obsah 4"/>
          <p:cNvSpPr>
            <a:spLocks noGrp="1"/>
          </p:cNvSpPr>
          <p:nvPr>
            <p:ph sz="quarter" idx="2"/>
          </p:nvPr>
        </p:nvSpPr>
        <p:spPr>
          <a:xfrm>
            <a:off x="457200" y="1711840"/>
            <a:ext cx="3520440" cy="4114800"/>
          </a:xfrm>
        </p:spPr>
        <p:txBody>
          <a:bodyPr/>
          <a:lstStyle>
            <a:lvl1pPr>
              <a:defRPr sz="2400"/>
            </a:lvl1pPr>
            <a:lvl2pPr>
              <a:defRPr sz="2000"/>
            </a:lvl2pPr>
            <a:lvl3pPr>
              <a:defRPr sz="1800"/>
            </a:lvl3pPr>
            <a:lvl4pPr>
              <a:defRPr sz="1600"/>
            </a:lvl4pPr>
            <a:lvl5pPr>
              <a:defRPr sz="1600"/>
            </a:lvl5pPr>
            <a:extLs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6" name="Zástupný symbol pro obsah 5"/>
          <p:cNvSpPr>
            <a:spLocks noGrp="1"/>
          </p:cNvSpPr>
          <p:nvPr>
            <p:ph sz="quarter" idx="4"/>
          </p:nvPr>
        </p:nvSpPr>
        <p:spPr>
          <a:xfrm>
            <a:off x="4178808" y="1711840"/>
            <a:ext cx="3520440" cy="4114800"/>
          </a:xfrm>
        </p:spPr>
        <p:txBody>
          <a:bodyPr/>
          <a:lstStyle>
            <a:lvl1pPr>
              <a:defRPr sz="2400"/>
            </a:lvl1pPr>
            <a:lvl2pPr>
              <a:defRPr sz="2000"/>
            </a:lvl2pPr>
            <a:lvl3pPr>
              <a:defRPr sz="1800"/>
            </a:lvl3pPr>
            <a:lvl4pPr>
              <a:defRPr sz="1600"/>
            </a:lvl4pPr>
            <a:lvl5pPr>
              <a:defRPr sz="1600"/>
            </a:lvl5pPr>
            <a:extLs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7" name="Zástupný symbol pro datum 6"/>
          <p:cNvSpPr>
            <a:spLocks noGrp="1"/>
          </p:cNvSpPr>
          <p:nvPr>
            <p:ph type="dt" sz="half" idx="10"/>
          </p:nvPr>
        </p:nvSpPr>
        <p:spPr/>
        <p:txBody>
          <a:bodyPr/>
          <a:lstStyle>
            <a:extLst/>
          </a:lstStyle>
          <a:p>
            <a:fld id="{95EC1D4A-A796-47C3-A63E-CE236FB377E2}" type="datetimeFigureOut">
              <a:rPr lang="cs-CZ" smtClean="0"/>
              <a:t>28.6.2012</a:t>
            </a:fld>
            <a:endParaRPr lang="cs-CZ"/>
          </a:p>
        </p:txBody>
      </p:sp>
      <p:sp>
        <p:nvSpPr>
          <p:cNvPr id="8" name="Zástupný symbol pro zápatí 7"/>
          <p:cNvSpPr>
            <a:spLocks noGrp="1"/>
          </p:cNvSpPr>
          <p:nvPr>
            <p:ph type="ftr" sz="quarter" idx="11"/>
          </p:nvPr>
        </p:nvSpPr>
        <p:spPr/>
        <p:txBody>
          <a:bodyPr/>
          <a:lstStyle>
            <a:extLst/>
          </a:lstStyle>
          <a:p>
            <a:endParaRPr lang="cs-CZ"/>
          </a:p>
        </p:txBody>
      </p:sp>
      <p:sp>
        <p:nvSpPr>
          <p:cNvPr id="9" name="Zástupný symbol pro číslo snímku 8"/>
          <p:cNvSpPr>
            <a:spLocks noGrp="1"/>
          </p:cNvSpPr>
          <p:nvPr>
            <p:ph type="sldNum" sz="quarter" idx="12"/>
          </p:nvPr>
        </p:nvSpPr>
        <p:spPr/>
        <p:txBody>
          <a:bodyPr/>
          <a:lstStyle>
            <a:extLst/>
          </a:lstStyle>
          <a:p>
            <a:fld id="{AC57A5DF-1266-40EA-9282-1E66B9DE06C0}" type="slidenum">
              <a:rPr lang="cs-CZ" smtClean="0"/>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a:xfrm>
            <a:off x="457200" y="320040"/>
            <a:ext cx="7242048" cy="1143000"/>
          </a:xfrm>
        </p:spPr>
        <p:txBody>
          <a:bodyPr/>
          <a:lstStyle>
            <a:extLst/>
          </a:lstStyle>
          <a:p>
            <a:r>
              <a:rPr kumimoji="0" lang="cs-CZ" smtClean="0"/>
              <a:t>Kliknutím lze upravit styl.</a:t>
            </a:r>
            <a:endParaRPr kumimoji="0" lang="en-US"/>
          </a:p>
        </p:txBody>
      </p:sp>
      <p:sp>
        <p:nvSpPr>
          <p:cNvPr id="3" name="Zástupný symbol pro datum 2"/>
          <p:cNvSpPr>
            <a:spLocks noGrp="1"/>
          </p:cNvSpPr>
          <p:nvPr>
            <p:ph type="dt" sz="half" idx="10"/>
          </p:nvPr>
        </p:nvSpPr>
        <p:spPr/>
        <p:txBody>
          <a:bodyPr/>
          <a:lstStyle>
            <a:extLst/>
          </a:lstStyle>
          <a:p>
            <a:fld id="{95EC1D4A-A796-47C3-A63E-CE236FB377E2}" type="datetimeFigureOut">
              <a:rPr lang="cs-CZ" smtClean="0"/>
              <a:t>28.6.2012</a:t>
            </a:fld>
            <a:endParaRPr lang="cs-CZ"/>
          </a:p>
        </p:txBody>
      </p:sp>
      <p:sp>
        <p:nvSpPr>
          <p:cNvPr id="4" name="Zástupný symbol pro zápatí 3"/>
          <p:cNvSpPr>
            <a:spLocks noGrp="1"/>
          </p:cNvSpPr>
          <p:nvPr>
            <p:ph type="ftr" sz="quarter" idx="11"/>
          </p:nvPr>
        </p:nvSpPr>
        <p:spPr/>
        <p:txBody>
          <a:bodyPr/>
          <a:lstStyle>
            <a:extLst/>
          </a:lstStyle>
          <a:p>
            <a:endParaRPr lang="cs-CZ"/>
          </a:p>
        </p:txBody>
      </p:sp>
      <p:sp>
        <p:nvSpPr>
          <p:cNvPr id="5" name="Zástupný symbol pro číslo snímku 4"/>
          <p:cNvSpPr>
            <a:spLocks noGrp="1"/>
          </p:cNvSpPr>
          <p:nvPr>
            <p:ph type="sldNum" sz="quarter" idx="12"/>
          </p:nvPr>
        </p:nvSpPr>
        <p:spPr/>
        <p:txBody>
          <a:bodyPr/>
          <a:lstStyle>
            <a:extLst/>
          </a:lstStyle>
          <a:p>
            <a:fld id="{AC57A5DF-1266-40EA-9282-1E66B9DE06C0}" type="slidenum">
              <a:rPr lang="cs-CZ" smtClean="0"/>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lvl1pPr>
              <a:defRPr>
                <a:solidFill>
                  <a:schemeClr val="tx2"/>
                </a:solidFill>
              </a:defRPr>
            </a:lvl1pPr>
            <a:extLst/>
          </a:lstStyle>
          <a:p>
            <a:fld id="{95EC1D4A-A796-47C3-A63E-CE236FB377E2}" type="datetimeFigureOut">
              <a:rPr lang="cs-CZ" smtClean="0"/>
              <a:t>28.6.2012</a:t>
            </a:fld>
            <a:endParaRPr lang="cs-CZ"/>
          </a:p>
        </p:txBody>
      </p:sp>
      <p:sp>
        <p:nvSpPr>
          <p:cNvPr id="3" name="Zástupný symbol pro zápatí 2"/>
          <p:cNvSpPr>
            <a:spLocks noGrp="1"/>
          </p:cNvSpPr>
          <p:nvPr>
            <p:ph type="ftr" sz="quarter" idx="11"/>
          </p:nvPr>
        </p:nvSpPr>
        <p:spPr/>
        <p:txBody>
          <a:bodyPr/>
          <a:lstStyle>
            <a:lvl1pPr>
              <a:defRPr>
                <a:solidFill>
                  <a:schemeClr val="tx2"/>
                </a:solidFill>
              </a:defRPr>
            </a:lvl1pPr>
            <a:extLst/>
          </a:lstStyle>
          <a:p>
            <a:endParaRPr lang="cs-CZ"/>
          </a:p>
        </p:txBody>
      </p:sp>
      <p:sp>
        <p:nvSpPr>
          <p:cNvPr id="4" name="Zástupný symbol pro číslo snímku 3"/>
          <p:cNvSpPr>
            <a:spLocks noGrp="1"/>
          </p:cNvSpPr>
          <p:nvPr>
            <p:ph type="sldNum" sz="quarter" idx="12"/>
          </p:nvPr>
        </p:nvSpPr>
        <p:spPr/>
        <p:txBody>
          <a:bodyPr/>
          <a:lstStyle>
            <a:extLst/>
          </a:lstStyle>
          <a:p>
            <a:fld id="{AC57A5DF-1266-40EA-9282-1E66B9DE06C0}" type="slidenum">
              <a:rPr lang="cs-CZ" smtClean="0"/>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28600"/>
            <a:ext cx="5897880" cy="1173480"/>
          </a:xfrm>
        </p:spPr>
        <p:txBody>
          <a:bodyPr wrap="square" anchor="b"/>
          <a:lstStyle>
            <a:lvl1pPr algn="l">
              <a:buNone/>
              <a:defRPr lang="en-US" sz="2400" baseline="0" smtClean="0"/>
            </a:lvl1pPr>
            <a:extLst/>
          </a:lstStyle>
          <a:p>
            <a:r>
              <a:rPr kumimoji="0" lang="cs-CZ" smtClean="0"/>
              <a:t>Kliknutím lze upravit styl.</a:t>
            </a:r>
            <a:endParaRPr kumimoji="0" lang="en-US"/>
          </a:p>
        </p:txBody>
      </p:sp>
      <p:sp>
        <p:nvSpPr>
          <p:cNvPr id="3" name="Zástupný symbol pro text 2"/>
          <p:cNvSpPr>
            <a:spLocks noGrp="1"/>
          </p:cNvSpPr>
          <p:nvPr>
            <p:ph type="body" idx="2"/>
          </p:nvPr>
        </p:nvSpPr>
        <p:spPr>
          <a:xfrm>
            <a:off x="457200" y="1497416"/>
            <a:ext cx="5897880" cy="602512"/>
          </a:xfrm>
        </p:spPr>
        <p:txBody>
          <a:bodyPr rot="0" spcFirstLastPara="0" vertOverflow="overflow" horzOverflow="overflow" vert="horz" wrap="square" lIns="45720" tIns="0" rIns="0" bIns="0" numCol="1" spcCol="0" rtlCol="0" fromWordArt="0" anchor="t" anchorCtr="0" forceAA="0" compatLnSpc="1">
            <a:normAutofit/>
          </a:bodyPr>
          <a:lstStyle>
            <a:lvl1pPr marL="0" indent="0">
              <a:spcBef>
                <a:spcPts val="0"/>
              </a:spcBef>
              <a:spcAft>
                <a:spcPts val="0"/>
              </a:spcAft>
              <a:buNone/>
              <a:defRPr sz="1400"/>
            </a:lvl1pPr>
            <a:lvl2pPr>
              <a:buNone/>
              <a:defRPr sz="1200"/>
            </a:lvl2pPr>
            <a:lvl3pPr>
              <a:buNone/>
              <a:defRPr sz="1000"/>
            </a:lvl3pPr>
            <a:lvl4pPr>
              <a:buNone/>
              <a:defRPr sz="900"/>
            </a:lvl4pPr>
            <a:lvl5pPr>
              <a:buNone/>
              <a:defRPr sz="900"/>
            </a:lvl5pPr>
            <a:extLst/>
          </a:lstStyle>
          <a:p>
            <a:pPr lvl="0" eaLnBrk="1" latinLnBrk="0" hangingPunct="1"/>
            <a:r>
              <a:rPr kumimoji="0" lang="cs-CZ" smtClean="0"/>
              <a:t>Kliknutím lze upravit styly předlohy textu.</a:t>
            </a:r>
          </a:p>
        </p:txBody>
      </p:sp>
      <p:sp>
        <p:nvSpPr>
          <p:cNvPr id="4" name="Zástupný symbol pro obsah 3"/>
          <p:cNvSpPr>
            <a:spLocks noGrp="1"/>
          </p:cNvSpPr>
          <p:nvPr>
            <p:ph sz="half" idx="1"/>
          </p:nvPr>
        </p:nvSpPr>
        <p:spPr>
          <a:xfrm>
            <a:off x="457200" y="2133600"/>
            <a:ext cx="7239000" cy="4371752"/>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Zástupný symbol pro datum 4"/>
          <p:cNvSpPr>
            <a:spLocks noGrp="1"/>
          </p:cNvSpPr>
          <p:nvPr>
            <p:ph type="dt" sz="half" idx="10"/>
          </p:nvPr>
        </p:nvSpPr>
        <p:spPr/>
        <p:txBody>
          <a:bodyPr/>
          <a:lstStyle>
            <a:extLst/>
          </a:lstStyle>
          <a:p>
            <a:fld id="{95EC1D4A-A796-47C3-A63E-CE236FB377E2}" type="datetimeFigureOut">
              <a:rPr lang="cs-CZ" smtClean="0"/>
              <a:t>28.6.2012</a:t>
            </a:fld>
            <a:endParaRPr lang="cs-CZ"/>
          </a:p>
        </p:txBody>
      </p:sp>
      <p:sp>
        <p:nvSpPr>
          <p:cNvPr id="6" name="Zástupný symbol pro zápatí 5"/>
          <p:cNvSpPr>
            <a:spLocks noGrp="1"/>
          </p:cNvSpPr>
          <p:nvPr>
            <p:ph type="ftr" sz="quarter" idx="11"/>
          </p:nvPr>
        </p:nvSpPr>
        <p:spPr/>
        <p:txBody>
          <a:bodyPr/>
          <a:lstStyle>
            <a:extLst/>
          </a:lstStyle>
          <a:p>
            <a:endParaRPr lang="cs-CZ"/>
          </a:p>
        </p:txBody>
      </p:sp>
      <p:sp>
        <p:nvSpPr>
          <p:cNvPr id="7" name="Zástupný symbol pro číslo snímku 6"/>
          <p:cNvSpPr>
            <a:spLocks noGrp="1"/>
          </p:cNvSpPr>
          <p:nvPr>
            <p:ph type="sldNum" sz="quarter" idx="12"/>
          </p:nvPr>
        </p:nvSpPr>
        <p:spPr/>
        <p:txBody>
          <a:bodyPr/>
          <a:lstStyle>
            <a:extLst/>
          </a:lstStyle>
          <a:p>
            <a:fld id="{AC57A5DF-1266-40EA-9282-1E66B9DE06C0}" type="slidenum">
              <a:rPr lang="cs-CZ" smtClean="0"/>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bg>
      <p:bgRef idx="1002">
        <a:schemeClr val="bg2"/>
      </p:bgRef>
    </p:bg>
    <p:spTree>
      <p:nvGrpSpPr>
        <p:cNvPr id="1" name=""/>
        <p:cNvGrpSpPr/>
        <p:nvPr/>
      </p:nvGrpSpPr>
      <p:grpSpPr>
        <a:xfrm>
          <a:off x="0" y="0"/>
          <a:ext cx="0" cy="0"/>
          <a:chOff x="0" y="0"/>
          <a:chExt cx="0" cy="0"/>
        </a:xfrm>
      </p:grpSpPr>
      <p:sp>
        <p:nvSpPr>
          <p:cNvPr id="8" name="Obdélník 7"/>
          <p:cNvSpPr/>
          <p:nvPr/>
        </p:nvSpPr>
        <p:spPr>
          <a:xfrm rot="21240000">
            <a:off x="597968" y="1004668"/>
            <a:ext cx="4319527" cy="4312573"/>
          </a:xfrm>
          <a:prstGeom prst="rect">
            <a:avLst/>
          </a:prstGeom>
          <a:solidFill>
            <a:srgbClr val="FAFAFA"/>
          </a:solidFill>
          <a:ln w="1270" cap="rnd" cmpd="sng" algn="ctr">
            <a:solidFill>
              <a:srgbClr val="EAEAEA"/>
            </a:solidFill>
            <a:prstDash val="solid"/>
          </a:ln>
          <a:effectLst>
            <a:outerShdw blurRad="25000" dist="12700" dir="5400000" algn="t" rotWithShape="0">
              <a:srgbClr val="000000">
                <a:alpha val="4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9" name="Obdélník 8"/>
          <p:cNvSpPr/>
          <p:nvPr/>
        </p:nvSpPr>
        <p:spPr>
          <a:xfrm rot="21420000">
            <a:off x="596706" y="998816"/>
            <a:ext cx="4319527" cy="4312573"/>
          </a:xfrm>
          <a:prstGeom prst="rect">
            <a:avLst/>
          </a:prstGeom>
          <a:solidFill>
            <a:srgbClr val="FAFAFA"/>
          </a:solidFill>
          <a:ln w="1270" cap="rnd" cmpd="sng" algn="ctr">
            <a:solidFill>
              <a:srgbClr val="EAEAEA"/>
            </a:solidFill>
            <a:prstDash val="solid"/>
          </a:ln>
          <a:effectLst>
            <a:outerShdw blurRad="28000" dist="12700" dir="5400000" algn="tl" rotWithShape="0">
              <a:srgbClr val="000000">
                <a:alpha val="4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2" name="Nadpis 1"/>
          <p:cNvSpPr>
            <a:spLocks noGrp="1"/>
          </p:cNvSpPr>
          <p:nvPr>
            <p:ph type="title"/>
          </p:nvPr>
        </p:nvSpPr>
        <p:spPr>
          <a:xfrm>
            <a:off x="5389098" y="1143000"/>
            <a:ext cx="3429000" cy="2057400"/>
          </a:xfrm>
        </p:spPr>
        <p:txBody>
          <a:bodyPr vert="horz" anchor="b"/>
          <a:lstStyle>
            <a:lvl1pPr algn="l">
              <a:buNone/>
              <a:defRPr sz="3000" b="1" baseline="0">
                <a:ln w="500">
                  <a:solidFill>
                    <a:schemeClr val="tx2">
                      <a:shade val="10000"/>
                      <a:satMod val="135000"/>
                    </a:schemeClr>
                  </a:solidFill>
                </a:ln>
                <a:gradFill>
                  <a:gsLst>
                    <a:gs pos="0">
                      <a:schemeClr val="accent4">
                        <a:tint val="13000"/>
                      </a:schemeClr>
                    </a:gs>
                    <a:gs pos="10000">
                      <a:schemeClr val="accent4">
                        <a:tint val="20000"/>
                      </a:schemeClr>
                    </a:gs>
                    <a:gs pos="49000">
                      <a:schemeClr val="accent4">
                        <a:tint val="70000"/>
                      </a:schemeClr>
                    </a:gs>
                    <a:gs pos="50000">
                      <a:schemeClr val="accent4">
                        <a:tint val="97000"/>
                      </a:schemeClr>
                    </a:gs>
                    <a:gs pos="100000">
                      <a:schemeClr val="accent4">
                        <a:tint val="20000"/>
                      </a:schemeClr>
                    </a:gs>
                  </a:gsLst>
                  <a:lin ang="5400000" scaled="1"/>
                </a:gradFill>
                <a:effectLst/>
              </a:defRPr>
            </a:lvl1pPr>
            <a:extLst/>
          </a:lstStyle>
          <a:p>
            <a:r>
              <a:rPr kumimoji="0" lang="cs-CZ" smtClean="0"/>
              <a:t>Kliknutím lze upravit styl.</a:t>
            </a:r>
            <a:endParaRPr kumimoji="0" lang="en-US" dirty="0"/>
          </a:p>
        </p:txBody>
      </p:sp>
      <p:sp>
        <p:nvSpPr>
          <p:cNvPr id="4" name="Zástupný symbol pro text 3"/>
          <p:cNvSpPr>
            <a:spLocks noGrp="1"/>
          </p:cNvSpPr>
          <p:nvPr>
            <p:ph type="body" sz="half" idx="2"/>
          </p:nvPr>
        </p:nvSpPr>
        <p:spPr>
          <a:xfrm>
            <a:off x="5389098" y="3283634"/>
            <a:ext cx="3429000" cy="1920240"/>
          </a:xfrm>
        </p:spPr>
        <p:txBody>
          <a:bodyPr rot="0" spcFirstLastPara="0" vertOverflow="overflow" horzOverflow="overflow" vert="horz" wrap="square" lIns="82296" tIns="0" rIns="0" bIns="0" numCol="1" spcCol="0" rtlCol="0" fromWordArt="0" anchor="t" anchorCtr="0" forceAA="0" compatLnSpc="1">
            <a:normAutofit/>
          </a:bodyPr>
          <a:lstStyle>
            <a:lvl1pPr marL="0" indent="0">
              <a:lnSpc>
                <a:spcPct val="100000"/>
              </a:lnSpc>
              <a:spcBef>
                <a:spcPts val="0"/>
              </a:spcBef>
              <a:buFontTx/>
              <a:buNone/>
              <a:defRPr sz="1400" baseline="0">
                <a:solidFill>
                  <a:schemeClr val="tx1"/>
                </a:solidFill>
              </a:defRPr>
            </a:lvl1pPr>
            <a:lvl2pPr>
              <a:defRPr sz="1200"/>
            </a:lvl2pPr>
            <a:lvl3pPr>
              <a:defRPr sz="1000"/>
            </a:lvl3pPr>
            <a:lvl4pPr>
              <a:defRPr sz="900"/>
            </a:lvl4pPr>
            <a:lvl5pPr>
              <a:defRPr sz="900"/>
            </a:lvl5pPr>
            <a:extLst/>
          </a:lstStyle>
          <a:p>
            <a:pPr marL="0" marR="0" lvl="0" indent="0" algn="l" defTabSz="0" rtl="0" eaLnBrk="1" fontAlgn="auto" latinLnBrk="0" hangingPunct="1">
              <a:lnSpc>
                <a:spcPct val="100000"/>
              </a:lnSpc>
              <a:spcBef>
                <a:spcPts val="0"/>
              </a:spcBef>
              <a:spcAft>
                <a:spcPts val="0"/>
              </a:spcAft>
              <a:buClr>
                <a:schemeClr val="tx2"/>
              </a:buClr>
              <a:buSzPct val="73000"/>
              <a:buFontTx/>
              <a:buNone/>
              <a:tabLst/>
              <a:defRPr/>
            </a:pPr>
            <a:r>
              <a:rPr kumimoji="0" lang="cs-CZ" smtClean="0"/>
              <a:t>Kliknutím lze upravit styly předlohy textu.</a:t>
            </a:r>
          </a:p>
        </p:txBody>
      </p:sp>
      <p:sp>
        <p:nvSpPr>
          <p:cNvPr id="5" name="Zástupný symbol pro datum 4"/>
          <p:cNvSpPr>
            <a:spLocks noGrp="1"/>
          </p:cNvSpPr>
          <p:nvPr>
            <p:ph type="dt" sz="half" idx="10"/>
          </p:nvPr>
        </p:nvSpPr>
        <p:spPr/>
        <p:txBody>
          <a:bodyPr/>
          <a:lstStyle>
            <a:extLst/>
          </a:lstStyle>
          <a:p>
            <a:fld id="{95EC1D4A-A796-47C3-A63E-CE236FB377E2}" type="datetimeFigureOut">
              <a:rPr lang="cs-CZ" smtClean="0"/>
              <a:t>28.6.2012</a:t>
            </a:fld>
            <a:endParaRPr lang="cs-CZ"/>
          </a:p>
        </p:txBody>
      </p:sp>
      <p:sp>
        <p:nvSpPr>
          <p:cNvPr id="6" name="Zástupný symbol pro zápatí 5"/>
          <p:cNvSpPr>
            <a:spLocks noGrp="1"/>
          </p:cNvSpPr>
          <p:nvPr>
            <p:ph type="ftr" sz="quarter" idx="11"/>
          </p:nvPr>
        </p:nvSpPr>
        <p:spPr/>
        <p:txBody>
          <a:bodyPr/>
          <a:lstStyle>
            <a:extLst/>
          </a:lstStyle>
          <a:p>
            <a:endParaRPr lang="cs-CZ"/>
          </a:p>
        </p:txBody>
      </p:sp>
      <p:sp>
        <p:nvSpPr>
          <p:cNvPr id="7" name="Zástupný symbol pro číslo snímku 6"/>
          <p:cNvSpPr>
            <a:spLocks noGrp="1"/>
          </p:cNvSpPr>
          <p:nvPr>
            <p:ph type="sldNum" sz="quarter" idx="12"/>
          </p:nvPr>
        </p:nvSpPr>
        <p:spPr/>
        <p:txBody>
          <a:bodyPr/>
          <a:lstStyle>
            <a:extLst/>
          </a:lstStyle>
          <a:p>
            <a:fld id="{AC57A5DF-1266-40EA-9282-1E66B9DE06C0}" type="slidenum">
              <a:rPr lang="cs-CZ" smtClean="0"/>
              <a:t>‹#›</a:t>
            </a:fld>
            <a:endParaRPr lang="cs-CZ"/>
          </a:p>
        </p:txBody>
      </p:sp>
      <p:sp>
        <p:nvSpPr>
          <p:cNvPr id="10" name="Zástupný symbol pro obrázek 9"/>
          <p:cNvSpPr>
            <a:spLocks noGrp="1"/>
          </p:cNvSpPr>
          <p:nvPr>
            <p:ph type="pic" idx="1"/>
          </p:nvPr>
        </p:nvSpPr>
        <p:spPr>
          <a:xfrm>
            <a:off x="663682" y="1041002"/>
            <a:ext cx="4206240" cy="4206240"/>
          </a:xfrm>
          <a:solidFill>
            <a:schemeClr val="bg2">
              <a:shade val="50000"/>
            </a:schemeClr>
          </a:solidFill>
          <a:ln w="107950">
            <a:solidFill>
              <a:srgbClr val="FFFFFF"/>
            </a:solidFill>
            <a:miter lim="800000"/>
          </a:ln>
          <a:effectLst>
            <a:outerShdw blurRad="44450" dist="3810" dir="5400000" algn="tl" rotWithShape="0">
              <a:srgbClr val="000000">
                <a:alpha val="60000"/>
              </a:srgbClr>
            </a:outerShdw>
          </a:effectLst>
          <a:scene3d>
            <a:camera prst="orthographicFront"/>
            <a:lightRig rig="threePt" dir="t"/>
          </a:scene3d>
          <a:sp3d contourW="3810">
            <a:contourClr>
              <a:srgbClr val="969696"/>
            </a:contourClr>
          </a:sp3d>
        </p:spPr>
        <p:txBody>
          <a:bodyPr/>
          <a:lstStyle>
            <a:lvl1pPr marL="0" indent="0">
              <a:buNone/>
              <a:defRPr sz="3200"/>
            </a:lvl1pPr>
            <a:extLst/>
          </a:lstStyle>
          <a:p>
            <a:r>
              <a:rPr kumimoji="0" lang="cs-CZ" smtClean="0"/>
              <a:t>Kliknutím na ikonu přidáte obrázek.</a:t>
            </a:r>
            <a:endParaRPr kumimoji="0"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extLst/>
          </a:lstStyle>
          <a:p>
            <a:r>
              <a:rPr kumimoji="0" lang="cs-CZ" smtClean="0"/>
              <a:t>Kliknutím lze upravit styl.</a:t>
            </a:r>
            <a:endParaRPr kumimoji="0" lang="en-US"/>
          </a:p>
        </p:txBody>
      </p:sp>
      <p:sp>
        <p:nvSpPr>
          <p:cNvPr id="3" name="Zástupný symbol pro svislý text 2"/>
          <p:cNvSpPr>
            <a:spLocks noGrp="1"/>
          </p:cNvSpPr>
          <p:nvPr>
            <p:ph type="body" orient="vert" idx="1"/>
          </p:nvPr>
        </p:nvSpPr>
        <p:spPr/>
        <p:txBody>
          <a:bodyPr vert="eaVert"/>
          <a:lstStyle>
            <a:extLs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extLst/>
          </a:lstStyle>
          <a:p>
            <a:fld id="{95EC1D4A-A796-47C3-A63E-CE236FB377E2}" type="datetimeFigureOut">
              <a:rPr lang="cs-CZ" smtClean="0"/>
              <a:t>28.6.2012</a:t>
            </a:fld>
            <a:endParaRPr lang="cs-CZ"/>
          </a:p>
        </p:txBody>
      </p:sp>
      <p:sp>
        <p:nvSpPr>
          <p:cNvPr id="5" name="Zástupný symbol pro zápatí 4"/>
          <p:cNvSpPr>
            <a:spLocks noGrp="1"/>
          </p:cNvSpPr>
          <p:nvPr>
            <p:ph type="ftr" sz="quarter" idx="11"/>
          </p:nvPr>
        </p:nvSpPr>
        <p:spPr/>
        <p:txBody>
          <a:bodyPr/>
          <a:lstStyle>
            <a:extLst/>
          </a:lstStyle>
          <a:p>
            <a:endParaRPr lang="cs-CZ"/>
          </a:p>
        </p:txBody>
      </p:sp>
      <p:sp>
        <p:nvSpPr>
          <p:cNvPr id="6" name="Zástupný symbol pro číslo snímku 5"/>
          <p:cNvSpPr>
            <a:spLocks noGrp="1"/>
          </p:cNvSpPr>
          <p:nvPr>
            <p:ph type="sldNum" sz="quarter" idx="12"/>
          </p:nvPr>
        </p:nvSpPr>
        <p:spPr/>
        <p:txBody>
          <a:bodyPr/>
          <a:lstStyle>
            <a:extLst/>
          </a:lstStyle>
          <a:p>
            <a:fld id="{AC57A5DF-1266-40EA-9282-1E66B9DE06C0}" type="slidenum">
              <a:rPr lang="cs-CZ" smtClean="0"/>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553200" y="274955"/>
            <a:ext cx="1524000" cy="5851525"/>
          </a:xfrm>
        </p:spPr>
        <p:txBody>
          <a:bodyPr vert="eaVert" anchor="t"/>
          <a:lstStyle>
            <a:extLst/>
          </a:lstStyle>
          <a:p>
            <a:r>
              <a:rPr kumimoji="0" lang="cs-CZ" smtClean="0"/>
              <a:t>Kliknutím lze upravit styl.</a:t>
            </a:r>
            <a:endParaRPr kumimoji="0" lang="en-US"/>
          </a:p>
        </p:txBody>
      </p:sp>
      <p:sp>
        <p:nvSpPr>
          <p:cNvPr id="3" name="Zástupný symbol pro svislý text 2"/>
          <p:cNvSpPr>
            <a:spLocks noGrp="1"/>
          </p:cNvSpPr>
          <p:nvPr>
            <p:ph type="body" orient="vert" idx="1"/>
          </p:nvPr>
        </p:nvSpPr>
        <p:spPr>
          <a:xfrm>
            <a:off x="457200" y="274642"/>
            <a:ext cx="6019800" cy="5851525"/>
          </a:xfrm>
        </p:spPr>
        <p:txBody>
          <a:bodyPr vert="eaVert"/>
          <a:lstStyle>
            <a:extLs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a:xfrm>
            <a:off x="4242816" y="6557946"/>
            <a:ext cx="2002464" cy="226902"/>
          </a:xfrm>
        </p:spPr>
        <p:txBody>
          <a:bodyPr/>
          <a:lstStyle>
            <a:extLst/>
          </a:lstStyle>
          <a:p>
            <a:fld id="{95EC1D4A-A796-47C3-A63E-CE236FB377E2}" type="datetimeFigureOut">
              <a:rPr lang="cs-CZ" smtClean="0"/>
              <a:t>28.6.2012</a:t>
            </a:fld>
            <a:endParaRPr lang="cs-CZ"/>
          </a:p>
        </p:txBody>
      </p:sp>
      <p:sp>
        <p:nvSpPr>
          <p:cNvPr id="5" name="Zástupný symbol pro zápatí 4"/>
          <p:cNvSpPr>
            <a:spLocks noGrp="1"/>
          </p:cNvSpPr>
          <p:nvPr>
            <p:ph type="ftr" sz="quarter" idx="11"/>
          </p:nvPr>
        </p:nvSpPr>
        <p:spPr>
          <a:xfrm>
            <a:off x="457200" y="6556248"/>
            <a:ext cx="3657600" cy="228600"/>
          </a:xfrm>
        </p:spPr>
        <p:txBody>
          <a:bodyPr/>
          <a:lstStyle>
            <a:extLst/>
          </a:lstStyle>
          <a:p>
            <a:endParaRPr lang="cs-CZ"/>
          </a:p>
        </p:txBody>
      </p:sp>
      <p:sp>
        <p:nvSpPr>
          <p:cNvPr id="6" name="Zástupný symbol pro číslo snímku 5"/>
          <p:cNvSpPr>
            <a:spLocks noGrp="1"/>
          </p:cNvSpPr>
          <p:nvPr>
            <p:ph type="sldNum" sz="quarter" idx="12"/>
          </p:nvPr>
        </p:nvSpPr>
        <p:spPr>
          <a:xfrm>
            <a:off x="6254496" y="6553200"/>
            <a:ext cx="588336" cy="228600"/>
          </a:xfrm>
        </p:spPr>
        <p:txBody>
          <a:bodyPr/>
          <a:lstStyle>
            <a:lvl1pPr>
              <a:defRPr>
                <a:solidFill>
                  <a:schemeClr val="tx2"/>
                </a:solidFill>
              </a:defRPr>
            </a:lvl1pPr>
            <a:extLst/>
          </a:lstStyle>
          <a:p>
            <a:fld id="{AC57A5DF-1266-40EA-9282-1E66B9DE06C0}" type="slidenum">
              <a:rPr lang="cs-CZ" smtClean="0"/>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Obdélník 8"/>
          <p:cNvSpPr/>
          <p:nvPr/>
        </p:nvSpPr>
        <p:spPr>
          <a:xfrm flipH="1">
            <a:off x="8153400" y="0"/>
            <a:ext cx="990600" cy="6858000"/>
          </a:xfrm>
          <a:prstGeom prst="rect">
            <a:avLst/>
          </a:prstGeom>
          <a:blipFill>
            <a:blip r:embed="rId13">
              <a:alphaModFix amt="43000"/>
            </a:blip>
            <a:tile tx="0" ty="0" sx="50000" sy="50000" flip="none" algn="tl"/>
          </a:blipFill>
          <a:ln w="0" cap="flat" cmpd="sng" algn="ctr">
            <a:noFill/>
            <a:prstDash val="solid"/>
          </a:ln>
          <a:effectLst>
            <a:fillOverlay blend="mult">
              <a:gradFill rotWithShape="1">
                <a:gsLst>
                  <a:gs pos="0">
                    <a:schemeClr val="tx2">
                      <a:tint val="62000"/>
                      <a:satMod val="420000"/>
                    </a:schemeClr>
                  </a:gs>
                  <a:gs pos="100000">
                    <a:schemeClr val="tx2">
                      <a:shade val="20000"/>
                      <a:satMod val="170000"/>
                    </a:schemeClr>
                  </a:gs>
                </a:gsLst>
                <a:path path="circle">
                  <a:fillToRect l="50000" t="110000" r="50000" b="-10000"/>
                </a:path>
                <a:tileRect/>
              </a:gradFill>
            </a:fillOverlay>
            <a:innerShdw blurRad="63500" dist="44450" dir="10800000">
              <a:srgbClr val="000000">
                <a:alpha val="45000"/>
              </a:srgbClr>
            </a:inn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3" name="Zástupný symbol pro nadpis 2"/>
          <p:cNvSpPr>
            <a:spLocks noGrp="1"/>
          </p:cNvSpPr>
          <p:nvPr>
            <p:ph type="title"/>
          </p:nvPr>
        </p:nvSpPr>
        <p:spPr>
          <a:xfrm>
            <a:off x="457200" y="320040"/>
            <a:ext cx="7239000" cy="1143000"/>
          </a:xfrm>
          <a:prstGeom prst="rect">
            <a:avLst/>
          </a:prstGeom>
        </p:spPr>
        <p:txBody>
          <a:bodyPr vert="horz" lIns="45720" tIns="0" rIns="45720" bIns="0" anchor="b" anchorCtr="0">
            <a:normAutofit/>
          </a:bodyPr>
          <a:lstStyle>
            <a:extLst/>
          </a:lstStyle>
          <a:p>
            <a:r>
              <a:rPr kumimoji="0" lang="cs-CZ" smtClean="0"/>
              <a:t>Kliknutím lze upravit styl.</a:t>
            </a:r>
            <a:endParaRPr kumimoji="0" lang="en-US"/>
          </a:p>
        </p:txBody>
      </p:sp>
      <p:sp>
        <p:nvSpPr>
          <p:cNvPr id="31" name="Zástupný symbol pro text 30"/>
          <p:cNvSpPr>
            <a:spLocks noGrp="1"/>
          </p:cNvSpPr>
          <p:nvPr>
            <p:ph type="body" idx="1"/>
          </p:nvPr>
        </p:nvSpPr>
        <p:spPr>
          <a:xfrm>
            <a:off x="457200" y="1609416"/>
            <a:ext cx="7239000" cy="4846320"/>
          </a:xfrm>
          <a:prstGeom prst="rect">
            <a:avLst/>
          </a:prstGeom>
        </p:spPr>
        <p:txBody>
          <a:bodyPr vert="horz">
            <a:normAutofit/>
          </a:bodyPr>
          <a:lstStyle>
            <a:extLst/>
          </a:lstStyle>
          <a:p>
            <a:pPr lvl="0" eaLnBrk="1" latinLnBrk="0" hangingPunct="1"/>
            <a:r>
              <a:rPr kumimoji="0" lang="cs-CZ" smtClean="0"/>
              <a:t>Kliknutím lze upravit styly předlohy textu.</a:t>
            </a:r>
          </a:p>
          <a:p>
            <a:pPr lvl="1" eaLnBrk="1" latinLnBrk="0" hangingPunct="1"/>
            <a:r>
              <a:rPr kumimoji="0" lang="cs-CZ" smtClean="0"/>
              <a:t>Druhá úroveň</a:t>
            </a:r>
          </a:p>
          <a:p>
            <a:pPr lvl="2" eaLnBrk="1" latinLnBrk="0" hangingPunct="1"/>
            <a:r>
              <a:rPr kumimoji="0" lang="cs-CZ" smtClean="0"/>
              <a:t>Třetí úroveň</a:t>
            </a:r>
          </a:p>
          <a:p>
            <a:pPr lvl="3" eaLnBrk="1" latinLnBrk="0" hangingPunct="1"/>
            <a:r>
              <a:rPr kumimoji="0" lang="cs-CZ" smtClean="0"/>
              <a:t>Čtvrtá úroveň</a:t>
            </a:r>
          </a:p>
          <a:p>
            <a:pPr lvl="4" eaLnBrk="1" latinLnBrk="0" hangingPunct="1"/>
            <a:r>
              <a:rPr kumimoji="0" lang="cs-CZ" smtClean="0"/>
              <a:t>Pátá úroveň</a:t>
            </a:r>
            <a:endParaRPr kumimoji="0" lang="en-US"/>
          </a:p>
        </p:txBody>
      </p:sp>
      <p:sp>
        <p:nvSpPr>
          <p:cNvPr id="27" name="Zástupný symbol pro datum 26"/>
          <p:cNvSpPr>
            <a:spLocks noGrp="1"/>
          </p:cNvSpPr>
          <p:nvPr>
            <p:ph type="dt" sz="half" idx="2"/>
          </p:nvPr>
        </p:nvSpPr>
        <p:spPr>
          <a:xfrm>
            <a:off x="4245936" y="6557946"/>
            <a:ext cx="2002464" cy="226902"/>
          </a:xfrm>
          <a:prstGeom prst="rect">
            <a:avLst/>
          </a:prstGeom>
        </p:spPr>
        <p:txBody>
          <a:bodyPr vert="horz" tIns="0" bIns="0" anchor="b"/>
          <a:lstStyle>
            <a:lvl1pPr algn="l" eaLnBrk="1" latinLnBrk="0" hangingPunct="1">
              <a:defRPr kumimoji="0" sz="1000">
                <a:solidFill>
                  <a:schemeClr val="tx2"/>
                </a:solidFill>
              </a:defRPr>
            </a:lvl1pPr>
            <a:extLst/>
          </a:lstStyle>
          <a:p>
            <a:fld id="{95EC1D4A-A796-47C3-A63E-CE236FB377E2}" type="datetimeFigureOut">
              <a:rPr lang="cs-CZ" smtClean="0"/>
              <a:t>28.6.2012</a:t>
            </a:fld>
            <a:endParaRPr lang="cs-CZ"/>
          </a:p>
        </p:txBody>
      </p:sp>
      <p:sp>
        <p:nvSpPr>
          <p:cNvPr id="4" name="Zástupný symbol pro zápatí 3"/>
          <p:cNvSpPr>
            <a:spLocks noGrp="1"/>
          </p:cNvSpPr>
          <p:nvPr>
            <p:ph type="ftr" sz="quarter" idx="3"/>
          </p:nvPr>
        </p:nvSpPr>
        <p:spPr>
          <a:xfrm>
            <a:off x="457200" y="6557946"/>
            <a:ext cx="3657600" cy="228600"/>
          </a:xfrm>
          <a:prstGeom prst="rect">
            <a:avLst/>
          </a:prstGeom>
        </p:spPr>
        <p:txBody>
          <a:bodyPr vert="horz" tIns="0" bIns="0" anchor="b"/>
          <a:lstStyle>
            <a:lvl1pPr algn="r" eaLnBrk="1" latinLnBrk="0" hangingPunct="1">
              <a:defRPr kumimoji="0" sz="1000">
                <a:solidFill>
                  <a:schemeClr val="tx2"/>
                </a:solidFill>
              </a:defRPr>
            </a:lvl1pPr>
            <a:extLst/>
          </a:lstStyle>
          <a:p>
            <a:endParaRPr lang="cs-CZ"/>
          </a:p>
        </p:txBody>
      </p:sp>
      <p:sp>
        <p:nvSpPr>
          <p:cNvPr id="16" name="Zástupný symbol pro číslo snímku 15"/>
          <p:cNvSpPr>
            <a:spLocks noGrp="1"/>
          </p:cNvSpPr>
          <p:nvPr>
            <p:ph type="sldNum" sz="quarter" idx="4"/>
          </p:nvPr>
        </p:nvSpPr>
        <p:spPr>
          <a:xfrm>
            <a:off x="6251448" y="6556248"/>
            <a:ext cx="588336" cy="228600"/>
          </a:xfrm>
          <a:prstGeom prst="rect">
            <a:avLst/>
          </a:prstGeom>
        </p:spPr>
        <p:txBody>
          <a:bodyPr vert="horz" lIns="0" tIns="0" rIns="0" bIns="0" anchor="b"/>
          <a:lstStyle>
            <a:lvl1pPr algn="r" eaLnBrk="1" latinLnBrk="0" hangingPunct="1">
              <a:defRPr kumimoji="0" sz="1100">
                <a:solidFill>
                  <a:schemeClr val="tx2"/>
                </a:solidFill>
              </a:defRPr>
            </a:lvl1pPr>
            <a:extLst/>
          </a:lstStyle>
          <a:p>
            <a:fld id="{AC57A5DF-1266-40EA-9282-1E66B9DE06C0}" type="slidenum">
              <a:rPr lang="cs-CZ" smtClean="0"/>
              <a:t>‹#›</a:t>
            </a:fld>
            <a:endParaRPr lang="cs-CZ"/>
          </a:p>
        </p:txBody>
      </p:sp>
    </p:spTree>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rtl="0" eaLnBrk="1" latinLnBrk="0" hangingPunct="1">
        <a:spcBef>
          <a:spcPct val="0"/>
        </a:spcBef>
        <a:buNone/>
        <a:defRPr kumimoji="0" sz="3800" b="1" kern="1200" cap="all" baseline="0">
          <a:ln w="500">
            <a:solidFill>
              <a:schemeClr val="tx2">
                <a:shade val="20000"/>
                <a:satMod val="120000"/>
              </a:schemeClr>
            </a:solidFill>
          </a:ln>
          <a:gradFill>
            <a:gsLst>
              <a:gs pos="0">
                <a:schemeClr val="accent4">
                  <a:tint val="13000"/>
                </a:schemeClr>
              </a:gs>
              <a:gs pos="10000">
                <a:schemeClr val="accent4">
                  <a:tint val="20000"/>
                </a:schemeClr>
              </a:gs>
              <a:gs pos="49000">
                <a:schemeClr val="accent4">
                  <a:tint val="70000"/>
                </a:schemeClr>
              </a:gs>
              <a:gs pos="50000">
                <a:schemeClr val="accent4">
                  <a:tint val="97000"/>
                </a:schemeClr>
              </a:gs>
              <a:gs pos="100000">
                <a:schemeClr val="accent4">
                  <a:tint val="20000"/>
                </a:schemeClr>
              </a:gs>
            </a:gsLst>
            <a:lin ang="5400000" scaled="1"/>
          </a:gradFill>
          <a:effectLst/>
          <a:latin typeface="+mj-lt"/>
          <a:ea typeface="+mj-ea"/>
          <a:cs typeface="+mj-cs"/>
        </a:defRPr>
      </a:lvl1pPr>
      <a:extLst/>
    </p:titleStyle>
    <p:bodyStyle>
      <a:lvl1pPr marL="274320" indent="-274320" algn="l" rtl="0" eaLnBrk="1" latinLnBrk="0" hangingPunct="1">
        <a:spcBef>
          <a:spcPts val="600"/>
        </a:spcBef>
        <a:buClr>
          <a:schemeClr val="tx2"/>
        </a:buClr>
        <a:buSzPct val="73000"/>
        <a:buFont typeface="Wingdings 2"/>
        <a:buChar char=""/>
        <a:defRPr kumimoji="0" sz="2600" kern="1200" baseline="0">
          <a:solidFill>
            <a:schemeClr val="tx1"/>
          </a:solidFill>
          <a:latin typeface="+mn-lt"/>
          <a:ea typeface="+mn-ea"/>
          <a:cs typeface="+mn-cs"/>
        </a:defRPr>
      </a:lvl1pPr>
      <a:lvl2pPr marL="521208" indent="-228600" algn="l" rtl="0" eaLnBrk="1" latinLnBrk="0" hangingPunct="1">
        <a:spcBef>
          <a:spcPts val="500"/>
        </a:spcBef>
        <a:buClr>
          <a:schemeClr val="accent4"/>
        </a:buClr>
        <a:buSzPct val="80000"/>
        <a:buFont typeface="Wingdings 2"/>
        <a:buChar char=""/>
        <a:defRPr kumimoji="0" sz="2300" kern="1200">
          <a:solidFill>
            <a:schemeClr val="tx1">
              <a:tint val="85000"/>
            </a:schemeClr>
          </a:solidFill>
          <a:latin typeface="+mn-lt"/>
          <a:ea typeface="+mn-ea"/>
          <a:cs typeface="+mn-cs"/>
        </a:defRPr>
      </a:lvl2pPr>
      <a:lvl3pPr marL="758952" indent="-228600" algn="l" rtl="0" eaLnBrk="1" latinLnBrk="0" hangingPunct="1">
        <a:spcBef>
          <a:spcPts val="400"/>
        </a:spcBef>
        <a:buClr>
          <a:schemeClr val="accent4"/>
        </a:buClr>
        <a:buSzPct val="60000"/>
        <a:buFont typeface="Wingdings"/>
        <a:buChar char=""/>
        <a:defRPr kumimoji="0" sz="2000" kern="1200">
          <a:solidFill>
            <a:schemeClr val="tx1"/>
          </a:solidFill>
          <a:latin typeface="+mn-lt"/>
          <a:ea typeface="+mn-ea"/>
          <a:cs typeface="+mn-cs"/>
        </a:defRPr>
      </a:lvl3pPr>
      <a:lvl4pPr marL="1005840" indent="-228600" algn="l" rtl="0" eaLnBrk="1" latinLnBrk="0" hangingPunct="1">
        <a:spcBef>
          <a:spcPct val="20000"/>
        </a:spcBef>
        <a:buClr>
          <a:schemeClr val="accent4"/>
        </a:buClr>
        <a:buSzPct val="80000"/>
        <a:buFont typeface="Wingdings 2"/>
        <a:buChar char=""/>
        <a:defRPr kumimoji="0" sz="2000" kern="1200">
          <a:solidFill>
            <a:schemeClr val="tx1">
              <a:tint val="85000"/>
            </a:schemeClr>
          </a:solidFill>
          <a:latin typeface="+mn-lt"/>
          <a:ea typeface="+mn-ea"/>
          <a:cs typeface="+mn-cs"/>
        </a:defRPr>
      </a:lvl4pPr>
      <a:lvl5pPr marL="1280160" indent="-228600" algn="l" rtl="0" eaLnBrk="1" latinLnBrk="0" hangingPunct="1">
        <a:spcBef>
          <a:spcPts val="400"/>
        </a:spcBef>
        <a:buClr>
          <a:schemeClr val="accent4"/>
        </a:buClr>
        <a:buSzPct val="70000"/>
        <a:buFont typeface="Wingdings"/>
        <a:buChar char=""/>
        <a:defRPr kumimoji="0" sz="1800" kern="1200">
          <a:solidFill>
            <a:schemeClr val="tx1"/>
          </a:solidFill>
          <a:latin typeface="+mn-lt"/>
          <a:ea typeface="+mn-ea"/>
          <a:cs typeface="+mn-cs"/>
        </a:defRPr>
      </a:lvl5pPr>
      <a:lvl6pPr marL="1472184" indent="-182880" algn="l" rtl="0" eaLnBrk="1" latinLnBrk="0" hangingPunct="1">
        <a:spcBef>
          <a:spcPts val="400"/>
        </a:spcBef>
        <a:buClr>
          <a:schemeClr val="accent4"/>
        </a:buClr>
        <a:buSzPct val="80000"/>
        <a:buFont typeface="Wingdings 2"/>
        <a:buChar char=""/>
        <a:defRPr kumimoji="0" sz="1800" kern="1200">
          <a:solidFill>
            <a:schemeClr val="tx1">
              <a:tint val="85000"/>
            </a:schemeClr>
          </a:solidFill>
          <a:latin typeface="+mn-lt"/>
          <a:ea typeface="+mn-ea"/>
          <a:cs typeface="+mn-cs"/>
        </a:defRPr>
      </a:lvl6pPr>
      <a:lvl7pPr marL="1673352" indent="-182880" algn="l" rtl="0" eaLnBrk="1" latinLnBrk="0" hangingPunct="1">
        <a:spcBef>
          <a:spcPct val="20000"/>
        </a:spcBef>
        <a:buClr>
          <a:schemeClr val="accent4"/>
        </a:buClr>
        <a:buSzPct val="80000"/>
        <a:buFont typeface="Wingdings 2"/>
        <a:buChar char=""/>
        <a:defRPr kumimoji="0" sz="1600" kern="1200" baseline="0">
          <a:solidFill>
            <a:schemeClr val="tx1"/>
          </a:solidFill>
          <a:latin typeface="+mn-lt"/>
          <a:ea typeface="+mn-ea"/>
          <a:cs typeface="+mn-cs"/>
        </a:defRPr>
      </a:lvl7pPr>
      <a:lvl8pPr marL="1847088" indent="-182880" algn="l" rtl="0" eaLnBrk="1" latinLnBrk="0" hangingPunct="1">
        <a:spcBef>
          <a:spcPts val="300"/>
        </a:spcBef>
        <a:buClr>
          <a:schemeClr val="accent4"/>
        </a:buClr>
        <a:buSzPct val="100000"/>
        <a:buChar char="•"/>
        <a:defRPr kumimoji="0" sz="1600" kern="1200" baseline="0">
          <a:solidFill>
            <a:schemeClr val="tx1">
              <a:tint val="85000"/>
            </a:schemeClr>
          </a:solidFill>
          <a:latin typeface="+mn-lt"/>
          <a:ea typeface="+mn-ea"/>
          <a:cs typeface="+mn-cs"/>
        </a:defRPr>
      </a:lvl8pPr>
      <a:lvl9pPr marL="2057400" indent="-182880" algn="l" rtl="0" eaLnBrk="1" latinLnBrk="0" hangingPunct="1">
        <a:spcBef>
          <a:spcPct val="20000"/>
        </a:spcBef>
        <a:buClr>
          <a:schemeClr val="accent4"/>
        </a:buClr>
        <a:buSzPct val="100000"/>
        <a:buFont typeface="Wingdings"/>
        <a:buChar char="§"/>
        <a:defRPr kumimoji="0" sz="14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2.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extLst>
              <p:ext uri="{D42A27DB-BD31-4B8C-83A1-F6EECF244321}">
                <p14:modId xmlns:p14="http://schemas.microsoft.com/office/powerpoint/2010/main" val="443898154"/>
              </p:ext>
            </p:extLst>
          </p:nvPr>
        </p:nvGraphicFramePr>
        <p:xfrm>
          <a:off x="539552" y="692696"/>
          <a:ext cx="8136904" cy="27637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Obrázek 4"/>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1979712" y="4743820"/>
            <a:ext cx="5407152" cy="1045464"/>
          </a:xfrm>
          <a:prstGeom prst="rect">
            <a:avLst/>
          </a:prstGeom>
        </p:spPr>
      </p:pic>
    </p:spTree>
    <p:extLst>
      <p:ext uri="{BB962C8B-B14F-4D97-AF65-F5344CB8AC3E}">
        <p14:creationId xmlns:p14="http://schemas.microsoft.com/office/powerpoint/2010/main" val="426498081"/>
      </p:ext>
    </p:extLst>
  </p:cSld>
  <p:clrMapOvr>
    <a:masterClrMapping/>
  </p:clrMapOvr>
  <mc:AlternateContent xmlns:mc="http://schemas.openxmlformats.org/markup-compatibility/2006" xmlns:p14="http://schemas.microsoft.com/office/powerpoint/2010/main">
    <mc:Choice Requires="p14">
      <p:transition spd="slow" p14:dur="2000">
        <p14:ferris dir="l"/>
      </p:transition>
    </mc:Choice>
    <mc:Fallback xmlns="">
      <p:transition spd="slow">
        <p:fade/>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Anotace</a:t>
            </a:r>
            <a:endParaRPr lang="cs-CZ" dirty="0"/>
          </a:p>
        </p:txBody>
      </p:sp>
      <p:sp>
        <p:nvSpPr>
          <p:cNvPr id="3" name="Zástupný symbol pro obsah 2"/>
          <p:cNvSpPr>
            <a:spLocks noGrp="1"/>
          </p:cNvSpPr>
          <p:nvPr>
            <p:ph idx="1"/>
          </p:nvPr>
        </p:nvSpPr>
        <p:spPr/>
        <p:txBody>
          <a:bodyPr>
            <a:normAutofit fontScale="77500" lnSpcReduction="20000"/>
          </a:bodyPr>
          <a:lstStyle/>
          <a:p>
            <a:r>
              <a:rPr lang="cs-CZ" dirty="0" smtClean="0"/>
              <a:t>Prezentace je určena pro žáky  5. ročníku. Žáci si na pracovních listech  prakticky procvičí pravopis tvrdých a měkkých přídavných jmen. </a:t>
            </a:r>
            <a:r>
              <a:rPr lang="cs-CZ" smtClean="0"/>
              <a:t>Učební </a:t>
            </a:r>
            <a:r>
              <a:rPr lang="cs-CZ" dirty="0" smtClean="0"/>
              <a:t>materiál je určen pro práci na interaktivní tabuli, pracovní listy lze též vytisknout.</a:t>
            </a:r>
          </a:p>
          <a:p>
            <a:r>
              <a:rPr lang="cs-CZ" dirty="0" smtClean="0"/>
              <a:t>Autor:  Jana Tomanová</a:t>
            </a:r>
          </a:p>
          <a:p>
            <a:r>
              <a:rPr lang="cs-CZ" dirty="0" smtClean="0"/>
              <a:t>Jazyk: Čeština</a:t>
            </a:r>
          </a:p>
          <a:p>
            <a:r>
              <a:rPr lang="cs-CZ" dirty="0" smtClean="0"/>
              <a:t>Očekávaný výstup:  osvojení si pravopisu přídavných jmen tvrdých a měkkých</a:t>
            </a:r>
          </a:p>
          <a:p>
            <a:r>
              <a:rPr lang="cs-CZ" dirty="0" smtClean="0"/>
              <a:t>Speciální potřeby: žádné</a:t>
            </a:r>
          </a:p>
          <a:p>
            <a:r>
              <a:rPr lang="cs-CZ" dirty="0" smtClean="0"/>
              <a:t>Klíčová slova: tvrdá a měkká přídavná jména</a:t>
            </a:r>
          </a:p>
          <a:p>
            <a:r>
              <a:rPr lang="cs-CZ" dirty="0" smtClean="0"/>
              <a:t>Druh učebního materiálu: pracovní listy</a:t>
            </a:r>
          </a:p>
          <a:p>
            <a:r>
              <a:rPr lang="cs-CZ" dirty="0" smtClean="0"/>
              <a:t>Cílová skupina: žák</a:t>
            </a:r>
          </a:p>
          <a:p>
            <a:r>
              <a:rPr lang="cs-CZ" dirty="0" smtClean="0"/>
              <a:t>Stupeň a typ vzdělání: základní vzdělávání, 1. stupeň, 2. období</a:t>
            </a:r>
          </a:p>
          <a:p>
            <a:r>
              <a:rPr lang="cs-CZ" dirty="0" smtClean="0"/>
              <a:t>Věková skupina: 10  - 11 let</a:t>
            </a:r>
          </a:p>
          <a:p>
            <a:endParaRPr lang="cs-CZ" dirty="0"/>
          </a:p>
        </p:txBody>
      </p:sp>
    </p:spTree>
    <p:extLst>
      <p:ext uri="{BB962C8B-B14F-4D97-AF65-F5344CB8AC3E}">
        <p14:creationId xmlns:p14="http://schemas.microsoft.com/office/powerpoint/2010/main" val="756131088"/>
      </p:ext>
    </p:extLst>
  </p:cSld>
  <p:clrMapOvr>
    <a:masterClrMapping/>
  </p:clrMapOvr>
  <mc:AlternateContent xmlns:mc="http://schemas.openxmlformats.org/markup-compatibility/2006" xmlns:p14="http://schemas.microsoft.com/office/powerpoint/2010/main">
    <mc:Choice Requires="p14">
      <p:transition spd="slow" p14:dur="2000">
        <p14:ferris dir="l"/>
      </p:transition>
    </mc:Choice>
    <mc:Fallback xmlns="">
      <p:transition spd="slow">
        <p:fade/>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p:txBody>
          <a:bodyPr>
            <a:normAutofit/>
          </a:bodyPr>
          <a:lstStyle/>
          <a:p>
            <a:r>
              <a:rPr lang="cs-CZ" dirty="0" smtClean="0"/>
              <a:t>Pravopis přídavných jmen </a:t>
            </a:r>
            <a:r>
              <a:rPr lang="cs-CZ" dirty="0" smtClean="0">
                <a:solidFill>
                  <a:srgbClr val="FF0000"/>
                </a:solidFill>
              </a:rPr>
              <a:t>tvrdých a měkkých</a:t>
            </a:r>
            <a:endParaRPr lang="cs-CZ" dirty="0">
              <a:solidFill>
                <a:srgbClr val="FF0000"/>
              </a:solidFill>
            </a:endParaRPr>
          </a:p>
        </p:txBody>
      </p:sp>
      <p:sp>
        <p:nvSpPr>
          <p:cNvPr id="3" name="Podnadpis 2"/>
          <p:cNvSpPr>
            <a:spLocks noGrp="1"/>
          </p:cNvSpPr>
          <p:nvPr>
            <p:ph type="subTitle" idx="1"/>
          </p:nvPr>
        </p:nvSpPr>
        <p:spPr/>
        <p:txBody>
          <a:bodyPr/>
          <a:lstStyle/>
          <a:p>
            <a:endParaRPr lang="cs-CZ" dirty="0"/>
          </a:p>
        </p:txBody>
      </p:sp>
    </p:spTree>
    <p:extLst>
      <p:ext uri="{BB962C8B-B14F-4D97-AF65-F5344CB8AC3E}">
        <p14:creationId xmlns:p14="http://schemas.microsoft.com/office/powerpoint/2010/main" val="2624270836"/>
      </p:ext>
    </p:extLst>
  </p:cSld>
  <p:clrMapOvr>
    <a:masterClrMapping/>
  </p:clrMapOvr>
  <mc:AlternateContent xmlns:mc="http://schemas.openxmlformats.org/markup-compatibility/2006" xmlns:p14="http://schemas.microsoft.com/office/powerpoint/2010/main">
    <mc:Choice Requires="p14">
      <p:transition spd="slow" p14:dur="2000">
        <p14:ferris dir="l"/>
      </p:transition>
    </mc:Choice>
    <mc:Fallback xmlns="">
      <p:transition spd="slow">
        <p:fade/>
      </p:transition>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1. List - Doplňte i, í / y, ý</a:t>
            </a:r>
            <a:endParaRPr lang="cs-CZ" dirty="0"/>
          </a:p>
        </p:txBody>
      </p:sp>
      <p:sp>
        <p:nvSpPr>
          <p:cNvPr id="3" name="Zástupný symbol pro obsah 2"/>
          <p:cNvSpPr>
            <a:spLocks noGrp="1"/>
          </p:cNvSpPr>
          <p:nvPr>
            <p:ph idx="1"/>
          </p:nvPr>
        </p:nvSpPr>
        <p:spPr/>
        <p:txBody>
          <a:bodyPr/>
          <a:lstStyle/>
          <a:p>
            <a:r>
              <a:rPr lang="cs-CZ" dirty="0" err="1"/>
              <a:t>s</a:t>
            </a:r>
            <a:r>
              <a:rPr lang="cs-CZ" dirty="0" err="1" smtClean="0"/>
              <a:t>ebevědom</a:t>
            </a:r>
            <a:r>
              <a:rPr lang="cs-CZ" dirty="0" smtClean="0"/>
              <a:t>-  lidé, </a:t>
            </a:r>
            <a:r>
              <a:rPr lang="cs-CZ" dirty="0" err="1" smtClean="0"/>
              <a:t>sebevědom</a:t>
            </a:r>
            <a:r>
              <a:rPr lang="cs-CZ" dirty="0" smtClean="0"/>
              <a:t> -  člověk, </a:t>
            </a:r>
            <a:r>
              <a:rPr lang="cs-CZ" dirty="0" err="1" smtClean="0"/>
              <a:t>pronikav</a:t>
            </a:r>
            <a:r>
              <a:rPr lang="cs-CZ" dirty="0" smtClean="0"/>
              <a:t> -  hlas, </a:t>
            </a:r>
            <a:r>
              <a:rPr lang="cs-CZ" dirty="0" err="1" smtClean="0"/>
              <a:t>opravdov</a:t>
            </a:r>
            <a:r>
              <a:rPr lang="cs-CZ" dirty="0" smtClean="0"/>
              <a:t> -  vlastenci, </a:t>
            </a:r>
            <a:r>
              <a:rPr lang="cs-CZ" dirty="0" err="1" smtClean="0"/>
              <a:t>ciz</a:t>
            </a:r>
            <a:r>
              <a:rPr lang="cs-CZ" dirty="0" smtClean="0"/>
              <a:t> -  paní, vos- m -  hnízdy, léčiv- m-  nápoji, </a:t>
            </a:r>
            <a:r>
              <a:rPr lang="cs-CZ" dirty="0" err="1" smtClean="0"/>
              <a:t>koroptv</a:t>
            </a:r>
            <a:r>
              <a:rPr lang="cs-CZ" dirty="0" smtClean="0"/>
              <a:t>-  stop-, lakom-  sobci, bez </a:t>
            </a:r>
            <a:r>
              <a:rPr lang="cs-CZ" dirty="0" err="1" smtClean="0"/>
              <a:t>namáha</a:t>
            </a:r>
            <a:r>
              <a:rPr lang="cs-CZ" dirty="0" smtClean="0"/>
              <a:t>- v-ch  v- stupů, o l-</a:t>
            </a:r>
            <a:r>
              <a:rPr lang="cs-CZ" dirty="0" err="1" smtClean="0"/>
              <a:t>dov</a:t>
            </a:r>
            <a:r>
              <a:rPr lang="cs-CZ" dirty="0" smtClean="0"/>
              <a:t>-ch v-</a:t>
            </a:r>
            <a:r>
              <a:rPr lang="cs-CZ" dirty="0" err="1" smtClean="0"/>
              <a:t>pravěčích</a:t>
            </a:r>
            <a:r>
              <a:rPr lang="cs-CZ" dirty="0" smtClean="0"/>
              <a:t>, kytice </a:t>
            </a:r>
            <a:r>
              <a:rPr lang="cs-CZ" dirty="0" err="1" smtClean="0"/>
              <a:t>růžov</a:t>
            </a:r>
            <a:r>
              <a:rPr lang="cs-CZ" dirty="0" smtClean="0"/>
              <a:t>-ch karafiátů, v </a:t>
            </a:r>
            <a:r>
              <a:rPr lang="cs-CZ" dirty="0" err="1" smtClean="0"/>
              <a:t>papírov</a:t>
            </a:r>
            <a:r>
              <a:rPr lang="cs-CZ" dirty="0" smtClean="0"/>
              <a:t>-ch sáčcích, motýl- křídla, včel- med, hotov- v-</a:t>
            </a:r>
            <a:r>
              <a:rPr lang="cs-CZ" dirty="0" err="1" smtClean="0"/>
              <a:t>kres</a:t>
            </a:r>
            <a:r>
              <a:rPr lang="cs-CZ" dirty="0" smtClean="0"/>
              <a:t>, ryb- kost</a:t>
            </a:r>
            <a:endParaRPr lang="cs-CZ" dirty="0"/>
          </a:p>
        </p:txBody>
      </p:sp>
    </p:spTree>
    <p:extLst>
      <p:ext uri="{BB962C8B-B14F-4D97-AF65-F5344CB8AC3E}">
        <p14:creationId xmlns:p14="http://schemas.microsoft.com/office/powerpoint/2010/main" val="3244292235"/>
      </p:ext>
    </p:extLst>
  </p:cSld>
  <p:clrMapOvr>
    <a:masterClrMapping/>
  </p:clrMapOvr>
  <mc:AlternateContent xmlns:mc="http://schemas.openxmlformats.org/markup-compatibility/2006" xmlns:p14="http://schemas.microsoft.com/office/powerpoint/2010/main">
    <mc:Choice Requires="p14">
      <p:transition spd="slow" p14:dur="2000">
        <p14:ferris dir="l"/>
      </p:transition>
    </mc:Choice>
    <mc:Fallback xmlns="">
      <p:transition spd="slow">
        <p:fade/>
      </p:transition>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dirty="0" smtClean="0"/>
              <a:t>2.List - Zapište v množném čísle</a:t>
            </a:r>
            <a:endParaRPr lang="cs-CZ" dirty="0"/>
          </a:p>
        </p:txBody>
      </p:sp>
      <p:sp>
        <p:nvSpPr>
          <p:cNvPr id="3" name="Zástupný symbol pro obsah 2"/>
          <p:cNvSpPr>
            <a:spLocks noGrp="1"/>
          </p:cNvSpPr>
          <p:nvPr>
            <p:ph idx="1"/>
          </p:nvPr>
        </p:nvSpPr>
        <p:spPr/>
        <p:txBody>
          <a:bodyPr/>
          <a:lstStyle/>
          <a:p>
            <a:r>
              <a:rPr lang="cs-CZ" dirty="0"/>
              <a:t>h</a:t>
            </a:r>
            <a:r>
              <a:rPr lang="cs-CZ" dirty="0" smtClean="0"/>
              <a:t>ebký had, skotský dudák, drahý přítel, dětský hrdina, droboučký brouček, kanadský hokejista, ruský brankář, bystřický zpěvák, dlouhý hroznýš, divoký tygr, africký slon, dobrý muzikant, plachý živočich, francouzský politik, krkonošský záchranář, novoměstský lyžař</a:t>
            </a:r>
            <a:endParaRPr lang="cs-CZ" dirty="0"/>
          </a:p>
        </p:txBody>
      </p:sp>
    </p:spTree>
    <p:extLst>
      <p:ext uri="{BB962C8B-B14F-4D97-AF65-F5344CB8AC3E}">
        <p14:creationId xmlns:p14="http://schemas.microsoft.com/office/powerpoint/2010/main" val="2028721093"/>
      </p:ext>
    </p:extLst>
  </p:cSld>
  <p:clrMapOvr>
    <a:masterClrMapping/>
  </p:clrMapOvr>
  <mc:AlternateContent xmlns:mc="http://schemas.openxmlformats.org/markup-compatibility/2006" xmlns:p14="http://schemas.microsoft.com/office/powerpoint/2010/main">
    <mc:Choice Requires="p14">
      <p:transition spd="slow" p14:dur="2000">
        <p14:ferris dir="l"/>
      </p:transition>
    </mc:Choice>
    <mc:Fallback xmlns="">
      <p:transition spd="slow">
        <p:fade/>
      </p:transitio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dirty="0" smtClean="0"/>
              <a:t>3.List – Určete druh </a:t>
            </a:r>
            <a:r>
              <a:rPr lang="cs-CZ" dirty="0" err="1" smtClean="0"/>
              <a:t>přídav</a:t>
            </a:r>
            <a:r>
              <a:rPr lang="cs-CZ" dirty="0" smtClean="0"/>
              <a:t>. Jmen a doplňte</a:t>
            </a:r>
            <a:endParaRPr lang="cs-CZ" dirty="0"/>
          </a:p>
        </p:txBody>
      </p:sp>
      <p:sp>
        <p:nvSpPr>
          <p:cNvPr id="3" name="Zástupný symbol pro obsah 2"/>
          <p:cNvSpPr>
            <a:spLocks noGrp="1"/>
          </p:cNvSpPr>
          <p:nvPr>
            <p:ph idx="1"/>
          </p:nvPr>
        </p:nvSpPr>
        <p:spPr/>
        <p:txBody>
          <a:bodyPr/>
          <a:lstStyle/>
          <a:p>
            <a:r>
              <a:rPr lang="cs-CZ" dirty="0" err="1"/>
              <a:t>m</a:t>
            </a:r>
            <a:r>
              <a:rPr lang="cs-CZ" dirty="0" err="1" smtClean="0"/>
              <a:t>al</a:t>
            </a:r>
            <a:r>
              <a:rPr lang="cs-CZ" dirty="0" smtClean="0"/>
              <a:t> -  pes ________ jedlé  s-rovinky________ </a:t>
            </a:r>
          </a:p>
          <a:p>
            <a:r>
              <a:rPr lang="cs-CZ" dirty="0"/>
              <a:t>č</a:t>
            </a:r>
            <a:r>
              <a:rPr lang="cs-CZ" dirty="0" smtClean="0"/>
              <a:t>ap-  hnízdo ______ </a:t>
            </a:r>
            <a:r>
              <a:rPr lang="cs-CZ" dirty="0" err="1" smtClean="0"/>
              <a:t>nemil</a:t>
            </a:r>
            <a:r>
              <a:rPr lang="cs-CZ" dirty="0" smtClean="0"/>
              <a:t>-  </a:t>
            </a:r>
            <a:r>
              <a:rPr lang="cs-CZ" dirty="0" err="1" smtClean="0"/>
              <a:t>om</a:t>
            </a:r>
            <a:r>
              <a:rPr lang="cs-CZ" dirty="0" smtClean="0"/>
              <a:t>-l __________ </a:t>
            </a:r>
          </a:p>
          <a:p>
            <a:r>
              <a:rPr lang="cs-CZ" dirty="0"/>
              <a:t>z</a:t>
            </a:r>
            <a:r>
              <a:rPr lang="cs-CZ" dirty="0" smtClean="0"/>
              <a:t>ralé  </a:t>
            </a:r>
            <a:r>
              <a:rPr lang="cs-CZ" dirty="0" err="1" smtClean="0"/>
              <a:t>mal-ny</a:t>
            </a:r>
            <a:r>
              <a:rPr lang="cs-CZ" dirty="0" smtClean="0"/>
              <a:t>______ motýl-  křídla_________</a:t>
            </a:r>
          </a:p>
          <a:p>
            <a:r>
              <a:rPr lang="cs-CZ" dirty="0"/>
              <a:t>b</a:t>
            </a:r>
            <a:r>
              <a:rPr lang="cs-CZ" dirty="0" smtClean="0"/>
              <a:t>-</a:t>
            </a:r>
            <a:r>
              <a:rPr lang="cs-CZ" dirty="0" err="1" smtClean="0"/>
              <a:t>lé</a:t>
            </a:r>
            <a:r>
              <a:rPr lang="cs-CZ" dirty="0" smtClean="0"/>
              <a:t>  </a:t>
            </a:r>
            <a:r>
              <a:rPr lang="cs-CZ" dirty="0" err="1" smtClean="0"/>
              <a:t>konval-nky</a:t>
            </a:r>
            <a:r>
              <a:rPr lang="cs-CZ" dirty="0" smtClean="0"/>
              <a:t>____</a:t>
            </a:r>
            <a:r>
              <a:rPr lang="cs-CZ" dirty="0" err="1" smtClean="0"/>
              <a:t>ciz</a:t>
            </a:r>
            <a:r>
              <a:rPr lang="cs-CZ" dirty="0" smtClean="0"/>
              <a:t>-  lidé _____________ </a:t>
            </a:r>
          </a:p>
          <a:p>
            <a:r>
              <a:rPr lang="cs-CZ" dirty="0" err="1"/>
              <a:t>p</a:t>
            </a:r>
            <a:r>
              <a:rPr lang="cs-CZ" dirty="0" err="1" smtClean="0"/>
              <a:t>apírov</a:t>
            </a:r>
            <a:r>
              <a:rPr lang="cs-CZ" dirty="0" smtClean="0"/>
              <a:t>- drak ______žab- kuňkání__________</a:t>
            </a:r>
          </a:p>
          <a:p>
            <a:r>
              <a:rPr lang="cs-CZ" dirty="0" err="1"/>
              <a:t>d</a:t>
            </a:r>
            <a:r>
              <a:rPr lang="cs-CZ" dirty="0" err="1" smtClean="0"/>
              <a:t>raz</a:t>
            </a:r>
            <a:r>
              <a:rPr lang="cs-CZ" dirty="0" smtClean="0"/>
              <a:t>- </a:t>
            </a:r>
            <a:r>
              <a:rPr lang="cs-CZ" dirty="0" err="1" smtClean="0"/>
              <a:t>přátelé_______cel</a:t>
            </a:r>
            <a:r>
              <a:rPr lang="cs-CZ" dirty="0" smtClean="0"/>
              <a:t>-  den_____________ </a:t>
            </a:r>
          </a:p>
          <a:p>
            <a:r>
              <a:rPr lang="cs-CZ" dirty="0"/>
              <a:t>t</a:t>
            </a:r>
            <a:r>
              <a:rPr lang="cs-CZ" dirty="0" smtClean="0"/>
              <a:t>oulavá koťata_____</a:t>
            </a:r>
            <a:r>
              <a:rPr lang="cs-CZ" dirty="0" err="1" smtClean="0"/>
              <a:t>tepl</a:t>
            </a:r>
            <a:r>
              <a:rPr lang="cs-CZ" dirty="0" smtClean="0"/>
              <a:t>-  v-</a:t>
            </a:r>
            <a:r>
              <a:rPr lang="cs-CZ" dirty="0" err="1" smtClean="0"/>
              <a:t>tr</a:t>
            </a:r>
            <a:r>
              <a:rPr lang="cs-CZ" dirty="0" smtClean="0"/>
              <a:t>_____________</a:t>
            </a:r>
          </a:p>
          <a:p>
            <a:endParaRPr lang="cs-CZ" dirty="0" smtClean="0"/>
          </a:p>
          <a:p>
            <a:endParaRPr lang="cs-CZ" dirty="0" smtClean="0"/>
          </a:p>
          <a:p>
            <a:r>
              <a:rPr lang="cs-CZ" dirty="0" smtClean="0"/>
              <a:t> </a:t>
            </a:r>
          </a:p>
          <a:p>
            <a:endParaRPr lang="cs-CZ" dirty="0"/>
          </a:p>
        </p:txBody>
      </p:sp>
    </p:spTree>
    <p:extLst>
      <p:ext uri="{BB962C8B-B14F-4D97-AF65-F5344CB8AC3E}">
        <p14:creationId xmlns:p14="http://schemas.microsoft.com/office/powerpoint/2010/main" val="3255149539"/>
      </p:ext>
    </p:extLst>
  </p:cSld>
  <p:clrMapOvr>
    <a:masterClrMapping/>
  </p:clrMapOvr>
  <mc:AlternateContent xmlns:mc="http://schemas.openxmlformats.org/markup-compatibility/2006" xmlns:p14="http://schemas.microsoft.com/office/powerpoint/2010/main">
    <mc:Choice Requires="p14">
      <p:transition spd="slow" p14:dur="2000">
        <p14:ferris dir="l"/>
      </p:transition>
    </mc:Choice>
    <mc:Fallback xmlns="">
      <p:transition spd="slow">
        <p:fade/>
      </p:transition>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dirty="0" smtClean="0"/>
              <a:t>4. List – určete druh </a:t>
            </a:r>
            <a:r>
              <a:rPr lang="cs-CZ" dirty="0" err="1" smtClean="0"/>
              <a:t>přídav</a:t>
            </a:r>
            <a:r>
              <a:rPr lang="cs-CZ" dirty="0" smtClean="0"/>
              <a:t>. Jmen a napište v 1. pádě množného čísla</a:t>
            </a:r>
            <a:endParaRPr lang="cs-CZ" dirty="0"/>
          </a:p>
        </p:txBody>
      </p:sp>
      <p:sp>
        <p:nvSpPr>
          <p:cNvPr id="3" name="Zástupný symbol pro obsah 2"/>
          <p:cNvSpPr>
            <a:spLocks noGrp="1"/>
          </p:cNvSpPr>
          <p:nvPr>
            <p:ph idx="1"/>
          </p:nvPr>
        </p:nvSpPr>
        <p:spPr/>
        <p:txBody>
          <a:bodyPr/>
          <a:lstStyle/>
          <a:p>
            <a:r>
              <a:rPr lang="cs-CZ" dirty="0" smtClean="0"/>
              <a:t>Jazykový odborník, krotké mládě, rybí ploutev, veselý učitel, hladové hříbě, známý zpěvák, zřejmý omyl, bílý tygr, včelí žihadlo, poctivý nálezce, škodlivý mol, cizí měna, krátký úkol, hladký stůl, velký chlapec, holubí pírko, ranní rozcvička, </a:t>
            </a:r>
            <a:r>
              <a:rPr lang="cs-CZ" smtClean="0"/>
              <a:t>blízký přítel</a:t>
            </a:r>
            <a:endParaRPr lang="cs-CZ"/>
          </a:p>
        </p:txBody>
      </p:sp>
    </p:spTree>
    <p:extLst>
      <p:ext uri="{BB962C8B-B14F-4D97-AF65-F5344CB8AC3E}">
        <p14:creationId xmlns:p14="http://schemas.microsoft.com/office/powerpoint/2010/main" val="32843118"/>
      </p:ext>
    </p:extLst>
  </p:cSld>
  <p:clrMapOvr>
    <a:masterClrMapping/>
  </p:clrMapOvr>
  <mc:AlternateContent xmlns:mc="http://schemas.openxmlformats.org/markup-compatibility/2006" xmlns:p14="http://schemas.microsoft.com/office/powerpoint/2010/main">
    <mc:Choice Requires="p14">
      <p:transition spd="slow" p14:dur="2000">
        <p14:ferris dir="l"/>
      </p:transition>
    </mc:Choice>
    <mc:Fallback xmlns="">
      <p:transition spd="slow">
        <p:fade/>
      </p:transition>
    </mc:Fallback>
  </mc:AlternateContent>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ohatý">
  <a:themeElements>
    <a:clrScheme name="Bohatý">
      <a:dk1>
        <a:sysClr val="windowText" lastClr="000000"/>
      </a:dk1>
      <a:lt1>
        <a:sysClr val="window" lastClr="FFFFFF"/>
      </a:lt1>
      <a:dk2>
        <a:srgbClr val="B13F9A"/>
      </a:dk2>
      <a:lt2>
        <a:srgbClr val="F4E7ED"/>
      </a:lt2>
      <a:accent1>
        <a:srgbClr val="B83D68"/>
      </a:accent1>
      <a:accent2>
        <a:srgbClr val="AC66BB"/>
      </a:accent2>
      <a:accent3>
        <a:srgbClr val="DE6C36"/>
      </a:accent3>
      <a:accent4>
        <a:srgbClr val="F9B639"/>
      </a:accent4>
      <a:accent5>
        <a:srgbClr val="CF6DA4"/>
      </a:accent5>
      <a:accent6>
        <a:srgbClr val="FA8D3D"/>
      </a:accent6>
      <a:hlink>
        <a:srgbClr val="FFDE66"/>
      </a:hlink>
      <a:folHlink>
        <a:srgbClr val="D490C5"/>
      </a:folHlink>
    </a:clrScheme>
    <a:fontScheme name="Bohatý">
      <a:majorFont>
        <a:latin typeface="Trebuchet MS"/>
        <a:ea typeface=""/>
        <a:cs typeface=""/>
        <a:font script="Jpan" typeface="HG丸ｺﾞｼｯｸM-PRO"/>
        <a:font script="Hang" typeface="HY그래픽M"/>
        <a:font script="Hans" typeface="黑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a:ea typeface=""/>
        <a:cs typeface=""/>
        <a:font script="Jpan" typeface="HG丸ｺﾞｼｯｸM-PRO"/>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ohatý">
      <a:fillStyleLst>
        <a:solidFill>
          <a:schemeClr val="phClr"/>
        </a:solidFill>
        <a:gradFill rotWithShape="1">
          <a:gsLst>
            <a:gs pos="0">
              <a:schemeClr val="phClr">
                <a:tint val="15000"/>
                <a:satMod val="250000"/>
              </a:schemeClr>
            </a:gs>
            <a:gs pos="49000">
              <a:schemeClr val="phClr">
                <a:tint val="50000"/>
                <a:satMod val="200000"/>
              </a:schemeClr>
            </a:gs>
            <a:gs pos="49100">
              <a:schemeClr val="phClr">
                <a:tint val="64000"/>
                <a:satMod val="160000"/>
              </a:schemeClr>
            </a:gs>
            <a:gs pos="92000">
              <a:schemeClr val="phClr">
                <a:tint val="50000"/>
                <a:satMod val="200000"/>
              </a:schemeClr>
            </a:gs>
            <a:gs pos="100000">
              <a:schemeClr val="phClr">
                <a:tint val="43000"/>
                <a:satMod val="190000"/>
              </a:schemeClr>
            </a:gs>
          </a:gsLst>
          <a:lin ang="5400000" scaled="1"/>
        </a:gradFill>
        <a:gradFill rotWithShape="1">
          <a:gsLst>
            <a:gs pos="0">
              <a:schemeClr val="phClr">
                <a:tint val="74000"/>
              </a:schemeClr>
            </a:gs>
            <a:gs pos="49000">
              <a:schemeClr val="phClr">
                <a:tint val="96000"/>
                <a:shade val="84000"/>
                <a:satMod val="110000"/>
              </a:schemeClr>
            </a:gs>
            <a:gs pos="49100">
              <a:schemeClr val="phClr">
                <a:shade val="55000"/>
                <a:satMod val="150000"/>
              </a:schemeClr>
            </a:gs>
            <a:gs pos="92000">
              <a:schemeClr val="phClr">
                <a:tint val="98000"/>
                <a:shade val="90000"/>
                <a:satMod val="128000"/>
              </a:schemeClr>
            </a:gs>
            <a:gs pos="100000">
              <a:schemeClr val="phClr">
                <a:tint val="90000"/>
                <a:shade val="97000"/>
                <a:satMod val="128000"/>
              </a:schemeClr>
            </a:gs>
          </a:gsLst>
          <a:lin ang="5400000" scaled="1"/>
        </a:gradFill>
      </a:fillStyleLst>
      <a:lnStyleLst>
        <a:ln w="11430" cap="flat" cmpd="sng" algn="ctr">
          <a:solidFill>
            <a:schemeClr val="phClr"/>
          </a:solidFill>
          <a:prstDash val="solid"/>
        </a:ln>
        <a:ln w="40000" cap="flat" cmpd="sng" algn="ctr">
          <a:solidFill>
            <a:schemeClr val="phClr"/>
          </a:solidFill>
          <a:prstDash val="solid"/>
        </a:ln>
        <a:ln w="31800" cap="flat" cmpd="sng" algn="ctr">
          <a:solidFill>
            <a:schemeClr val="phClr"/>
          </a:solidFill>
          <a:prstDash val="solid"/>
        </a:ln>
      </a:lnStyleLst>
      <a:effectStyleLst>
        <a:effectStyle>
          <a:effectLst>
            <a:outerShdw blurRad="50800" dist="25000" dir="5400000" rotWithShape="0">
              <a:schemeClr val="phClr">
                <a:shade val="30000"/>
                <a:satMod val="150000"/>
                <a:alpha val="38000"/>
              </a:schemeClr>
            </a:outerShdw>
          </a:effectLst>
        </a:effectStyle>
        <a:effectStyle>
          <a:effectLst>
            <a:outerShdw blurRad="39000" dist="25400" dir="5400000" rotWithShape="0">
              <a:schemeClr val="phClr">
                <a:shade val="33000"/>
                <a:alpha val="83000"/>
              </a:schemeClr>
            </a:outerShdw>
          </a:effectLst>
        </a:effectStyle>
        <a:effectStyle>
          <a:effectLst>
            <a:outerShdw blurRad="39000" dist="25400" dir="5400000" rotWithShape="0">
              <a:schemeClr val="phClr">
                <a:shade val="33000"/>
                <a:alpha val="83000"/>
              </a:schemeClr>
            </a:outerShdw>
          </a:effectLst>
          <a:scene3d>
            <a:camera prst="orthographicFront" fov="0">
              <a:rot lat="0" lon="0" rev="0"/>
            </a:camera>
            <a:lightRig rig="contrasting" dir="t">
              <a:rot lat="0" lon="0" rev="1500000"/>
            </a:lightRig>
          </a:scene3d>
          <a:sp3d extrusionH="127000" prstMaterial="powder">
            <a:bevelT w="50800" h="63500"/>
          </a:sp3d>
        </a:effectStyle>
      </a:effectStyleLst>
      <a:bgFillStyleLst>
        <a:solidFill>
          <a:schemeClr val="phClr"/>
        </a:solidFill>
        <a:gradFill rotWithShape="1">
          <a:gsLst>
            <a:gs pos="0">
              <a:schemeClr val="phClr">
                <a:tint val="78000"/>
                <a:satMod val="220000"/>
              </a:schemeClr>
            </a:gs>
            <a:gs pos="100000">
              <a:schemeClr val="phClr">
                <a:shade val="35000"/>
                <a:satMod val="155000"/>
              </a:schemeClr>
            </a:gs>
          </a:gsLst>
          <a:path path="circle">
            <a:fillToRect l="50000" t="50000" r="50000" b="50000"/>
          </a:path>
        </a:gradFill>
        <a:blipFill>
          <a:blip xmlns:r="http://schemas.openxmlformats.org/officeDocument/2006/relationships" r:embed="rId1">
            <a:duotone>
              <a:schemeClr val="phClr">
                <a:shade val="60000"/>
                <a:satMod val="180000"/>
              </a:schemeClr>
              <a:schemeClr val="phClr">
                <a:tint val="500"/>
                <a:satMod val="150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Opulent</Template>
  <TotalTime>40</TotalTime>
  <Words>400</Words>
  <Application>Microsoft Office PowerPoint</Application>
  <PresentationFormat>Předvádění na obrazovce (4:3)</PresentationFormat>
  <Paragraphs>35</Paragraphs>
  <Slides>7</Slides>
  <Notes>1</Notes>
  <HiddenSlides>0</HiddenSlides>
  <MMClips>0</MMClips>
  <ScaleCrop>false</ScaleCrop>
  <HeadingPairs>
    <vt:vector size="4" baseType="variant">
      <vt:variant>
        <vt:lpstr>Motiv</vt:lpstr>
      </vt:variant>
      <vt:variant>
        <vt:i4>1</vt:i4>
      </vt:variant>
      <vt:variant>
        <vt:lpstr>Nadpisy snímků</vt:lpstr>
      </vt:variant>
      <vt:variant>
        <vt:i4>7</vt:i4>
      </vt:variant>
    </vt:vector>
  </HeadingPairs>
  <TitlesOfParts>
    <vt:vector size="8" baseType="lpstr">
      <vt:lpstr>Bohatý</vt:lpstr>
      <vt:lpstr>Prezentace aplikace PowerPoint</vt:lpstr>
      <vt:lpstr>Anotace</vt:lpstr>
      <vt:lpstr>Pravopis přídavných jmen tvrdých a měkkých</vt:lpstr>
      <vt:lpstr>1. List - Doplňte i, í / y, ý</vt:lpstr>
      <vt:lpstr>2.List - Zapište v množném čísle</vt:lpstr>
      <vt:lpstr>3.List – Určete druh přídav. Jmen a doplňte</vt:lpstr>
      <vt:lpstr>4. List – určete druh přídav. Jmen a napište v 1. pádě množného čísla</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Pravopis přídavných jmen tvrdých a měkkých</dc:title>
  <cp:lastModifiedBy>Uživatel</cp:lastModifiedBy>
  <cp:revision>13</cp:revision>
  <dcterms:modified xsi:type="dcterms:W3CDTF">2012-06-28T08:04:53Z</dcterms:modified>
</cp:coreProperties>
</file>