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 smtClean="0"/>
            <a:t>Název školy:  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Eva </a:t>
          </a:r>
          <a:r>
            <a:rPr lang="cs-CZ" dirty="0" err="1" smtClean="0"/>
            <a:t>Kotounová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VY_32_INOVACE_2C51Čj6_Předmět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Předmět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87FB09BB-029B-42AB-B7F0-AB88CE90E0BF}" type="presOf" srcId="{C73C7642-F245-4585-8F88-243F9FAEF6CA}" destId="{9A9B6F4F-B6FF-4F2D-B640-A8473E589523}" srcOrd="0" destOrd="0" presId="urn:microsoft.com/office/officeart/2005/8/layout/target3"/>
    <dgm:cxn modelId="{82F72157-6C88-40C1-AE63-2BB4B38C59C7}" type="presOf" srcId="{FBBFC3EA-9D9D-4F3A-BEA6-9C2C0E46BF20}" destId="{643EA938-EDE0-4533-ACCC-D2BD6F3A527C}" srcOrd="0" destOrd="0" presId="urn:microsoft.com/office/officeart/2005/8/layout/target3"/>
    <dgm:cxn modelId="{34E50AB4-A027-423B-9EB0-8A5B72373300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FE85A1D-9795-4767-9BA5-D693940A3215}" type="presOf" srcId="{019433A1-1324-4DE1-9E6F-32B851095F74}" destId="{E7297F21-D4FD-4A41-AE58-814D01A6B5E7}" srcOrd="1" destOrd="0" presId="urn:microsoft.com/office/officeart/2005/8/layout/target3"/>
    <dgm:cxn modelId="{FE600401-060C-440A-A222-230A9A66D297}" type="presOf" srcId="{EBC41103-E2E5-4D48-9B4B-425520D3D098}" destId="{3BA01B75-849B-4716-8BCD-084A86FF328F}" srcOrd="0" destOrd="0" presId="urn:microsoft.com/office/officeart/2005/8/layout/target3"/>
    <dgm:cxn modelId="{F9CADB35-EFB7-4A88-A121-8A8CD4DF3FFB}" type="presOf" srcId="{39F8B381-5807-488E-AC22-73DD4140ED4A}" destId="{71045F8C-00FA-488E-A7BD-E2E6753D979D}" srcOrd="0" destOrd="0" presId="urn:microsoft.com/office/officeart/2005/8/layout/target3"/>
    <dgm:cxn modelId="{5DDF6F3A-EEB8-4840-957E-ECAE19C2DC8F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66716FC0-3BAC-4505-BD41-1CBB7F5D72CE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50C412E9-9ECA-4556-9E14-CB4F1BF2A213}" type="presOf" srcId="{019433A1-1324-4DE1-9E6F-32B851095F74}" destId="{A3817367-F2BC-482F-8832-FA00B51DCCF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F838D2C8-FD27-43C5-9D3C-73AAB02BFA0F}" type="presOf" srcId="{EBC41103-E2E5-4D48-9B4B-425520D3D098}" destId="{A27B6496-BF1B-4384-9217-9659064D5D6A}" srcOrd="1" destOrd="0" presId="urn:microsoft.com/office/officeart/2005/8/layout/target3"/>
    <dgm:cxn modelId="{FC908E03-85BD-4C28-BF21-DC5A1B7A4363}" type="presOf" srcId="{C73C7642-F245-4585-8F88-243F9FAEF6CA}" destId="{59F530CB-4999-43B3-A00D-6AB53886BD77}" srcOrd="1" destOrd="0" presId="urn:microsoft.com/office/officeart/2005/8/layout/target3"/>
    <dgm:cxn modelId="{4E712BF1-69F9-4CFF-AAE4-FA5859041EA4}" type="presParOf" srcId="{71045F8C-00FA-488E-A7BD-E2E6753D979D}" destId="{3577EC6B-C980-4F34-8C69-4365E7B8FC8C}" srcOrd="0" destOrd="0" presId="urn:microsoft.com/office/officeart/2005/8/layout/target3"/>
    <dgm:cxn modelId="{EACB843F-4562-400A-A590-4040DE434ED5}" type="presParOf" srcId="{71045F8C-00FA-488E-A7BD-E2E6753D979D}" destId="{6940EB87-DC1D-4BC3-9408-9AC2E1FFC039}" srcOrd="1" destOrd="0" presId="urn:microsoft.com/office/officeart/2005/8/layout/target3"/>
    <dgm:cxn modelId="{6621CA3F-71D9-46AB-A23D-BCB5057EEE77}" type="presParOf" srcId="{71045F8C-00FA-488E-A7BD-E2E6753D979D}" destId="{BC35EE03-4121-4EF9-923D-7CB6D30D358D}" srcOrd="2" destOrd="0" presId="urn:microsoft.com/office/officeart/2005/8/layout/target3"/>
    <dgm:cxn modelId="{BC007DD1-96C7-436F-96E5-6DE9429D8939}" type="presParOf" srcId="{71045F8C-00FA-488E-A7BD-E2E6753D979D}" destId="{C95EEA27-3CBF-4645-A92D-9D8AF5C1CBFC}" srcOrd="3" destOrd="0" presId="urn:microsoft.com/office/officeart/2005/8/layout/target3"/>
    <dgm:cxn modelId="{53D2DE09-2254-4473-A8D8-1C61EC4F281B}" type="presParOf" srcId="{71045F8C-00FA-488E-A7BD-E2E6753D979D}" destId="{851BB866-B6AE-4566-893F-4C635BA974FC}" srcOrd="4" destOrd="0" presId="urn:microsoft.com/office/officeart/2005/8/layout/target3"/>
    <dgm:cxn modelId="{C2547796-7AA2-44AF-8933-7320F2F25FE5}" type="presParOf" srcId="{71045F8C-00FA-488E-A7BD-E2E6753D979D}" destId="{643EA938-EDE0-4533-ACCC-D2BD6F3A527C}" srcOrd="5" destOrd="0" presId="urn:microsoft.com/office/officeart/2005/8/layout/target3"/>
    <dgm:cxn modelId="{C898B607-BFA8-40EB-9E2B-B6B8F9787EF4}" type="presParOf" srcId="{71045F8C-00FA-488E-A7BD-E2E6753D979D}" destId="{92F31B18-D66D-4CC7-89B9-378928DE877D}" srcOrd="6" destOrd="0" presId="urn:microsoft.com/office/officeart/2005/8/layout/target3"/>
    <dgm:cxn modelId="{4E5E1720-77A5-4AB8-BE01-3D507EB848A7}" type="presParOf" srcId="{71045F8C-00FA-488E-A7BD-E2E6753D979D}" destId="{902074E1-B931-4618-97F1-FADBE82E9C3C}" srcOrd="7" destOrd="0" presId="urn:microsoft.com/office/officeart/2005/8/layout/target3"/>
    <dgm:cxn modelId="{CD0D5559-665B-4EF8-B20F-F2E331D224C3}" type="presParOf" srcId="{71045F8C-00FA-488E-A7BD-E2E6753D979D}" destId="{A3817367-F2BC-482F-8832-FA00B51DCCF3}" srcOrd="8" destOrd="0" presId="urn:microsoft.com/office/officeart/2005/8/layout/target3"/>
    <dgm:cxn modelId="{69CFC1FE-23F5-4D8A-B431-D3B5513C2BC2}" type="presParOf" srcId="{71045F8C-00FA-488E-A7BD-E2E6753D979D}" destId="{2DD79E57-A63E-47D4-A1AB-6DF333476AD4}" srcOrd="9" destOrd="0" presId="urn:microsoft.com/office/officeart/2005/8/layout/target3"/>
    <dgm:cxn modelId="{7A7F0B77-C801-485E-B813-54DEEA65F04E}" type="presParOf" srcId="{71045F8C-00FA-488E-A7BD-E2E6753D979D}" destId="{648967D3-ED80-4214-8D87-4E7012561E4A}" srcOrd="10" destOrd="0" presId="urn:microsoft.com/office/officeart/2005/8/layout/target3"/>
    <dgm:cxn modelId="{239A1FF2-B194-45AF-8727-5DA56FA0256C}" type="presParOf" srcId="{71045F8C-00FA-488E-A7BD-E2E6753D979D}" destId="{9A9B6F4F-B6FF-4F2D-B640-A8473E589523}" srcOrd="11" destOrd="0" presId="urn:microsoft.com/office/officeart/2005/8/layout/target3"/>
    <dgm:cxn modelId="{3CDEF66E-73E7-497F-ACDE-FA878F21A677}" type="presParOf" srcId="{71045F8C-00FA-488E-A7BD-E2E6753D979D}" destId="{13BD0FAF-9F2C-4708-9E63-A8E8E5252943}" srcOrd="12" destOrd="0" presId="urn:microsoft.com/office/officeart/2005/8/layout/target3"/>
    <dgm:cxn modelId="{10503808-4A2B-4052-969B-9AD772541455}" type="presParOf" srcId="{71045F8C-00FA-488E-A7BD-E2E6753D979D}" destId="{6821E7C9-5E4B-45FA-8F82-01E6F26FAA25}" srcOrd="13" destOrd="0" presId="urn:microsoft.com/office/officeart/2005/8/layout/target3"/>
    <dgm:cxn modelId="{133EA99E-829D-4941-8F26-246DC1AB13E7}" type="presParOf" srcId="{71045F8C-00FA-488E-A7BD-E2E6753D979D}" destId="{3BA01B75-849B-4716-8BCD-084A86FF328F}" srcOrd="14" destOrd="0" presId="urn:microsoft.com/office/officeart/2005/8/layout/target3"/>
    <dgm:cxn modelId="{B2BB3CB0-387C-4777-B928-AB1879A89207}" type="presParOf" srcId="{71045F8C-00FA-488E-A7BD-E2E6753D979D}" destId="{4D19AB04-24FA-40C2-B203-52AE3D15E171}" srcOrd="15" destOrd="0" presId="urn:microsoft.com/office/officeart/2005/8/layout/target3"/>
    <dgm:cxn modelId="{75A09563-E96A-49E4-B538-42AA59C1EEB2}" type="presParOf" srcId="{71045F8C-00FA-488E-A7BD-E2E6753D979D}" destId="{832BF48F-0145-4429-9E02-8FCA946CCE9E}" srcOrd="16" destOrd="0" presId="urn:microsoft.com/office/officeart/2005/8/layout/target3"/>
    <dgm:cxn modelId="{D6017718-ABF0-4528-83B9-EF0ED0E0FFCC}" type="presParOf" srcId="{71045F8C-00FA-488E-A7BD-E2E6753D979D}" destId="{E7297F21-D4FD-4A41-AE58-814D01A6B5E7}" srcOrd="17" destOrd="0" presId="urn:microsoft.com/office/officeart/2005/8/layout/target3"/>
    <dgm:cxn modelId="{F864CFDF-6491-47CB-B606-90AD3B6EFEA6}" type="presParOf" srcId="{71045F8C-00FA-488E-A7BD-E2E6753D979D}" destId="{59F530CB-4999-43B3-A00D-6AB53886BD77}" srcOrd="18" destOrd="0" presId="urn:microsoft.com/office/officeart/2005/8/layout/target3"/>
    <dgm:cxn modelId="{DA0AA6D1-67C5-439D-93DC-3E71583EEC16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Eva </a:t>
          </a:r>
          <a:r>
            <a:rPr lang="cs-CZ" sz="1800" kern="1200" dirty="0" err="1" smtClean="0"/>
            <a:t>Kotounová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VY_32_INOVACE_2C51Čj6_Předmět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Předmět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D0798-8E34-4CC7-8732-0711B5FF176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A98C8-AC45-4CD3-B163-2979B5E06A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2066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D0798-8E34-4CC7-8732-0711B5FF176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A98C8-AC45-4CD3-B163-2979B5E06A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7291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D0798-8E34-4CC7-8732-0711B5FF176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A98C8-AC45-4CD3-B163-2979B5E06A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4813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D0798-8E34-4CC7-8732-0711B5FF176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A98C8-AC45-4CD3-B163-2979B5E06A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88779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D0798-8E34-4CC7-8732-0711B5FF176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A98C8-AC45-4CD3-B163-2979B5E06A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56700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D0798-8E34-4CC7-8732-0711B5FF176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A98C8-AC45-4CD3-B163-2979B5E06A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27146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D0798-8E34-4CC7-8732-0711B5FF176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A98C8-AC45-4CD3-B163-2979B5E06A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93424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D0798-8E34-4CC7-8732-0711B5FF176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A98C8-AC45-4CD3-B163-2979B5E06A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28799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D0798-8E34-4CC7-8732-0711B5FF176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A98C8-AC45-4CD3-B163-2979B5E06A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4984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D0798-8E34-4CC7-8732-0711B5FF176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A98C8-AC45-4CD3-B163-2979B5E06A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2391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5D0798-8E34-4CC7-8732-0711B5FF176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A98C8-AC45-4CD3-B163-2979B5E06A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28963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5D0798-8E34-4CC7-8732-0711B5FF176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1A98C8-AC45-4CD3-B163-2979B5E06A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8972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026897700"/>
              </p:ext>
            </p:extLst>
          </p:nvPr>
        </p:nvGraphicFramePr>
        <p:xfrm>
          <a:off x="1187624" y="21046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7209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18440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mtClean="0"/>
              <a:t>Anotace:</a:t>
            </a:r>
            <a:endParaRPr lang="cs-CZ" dirty="0"/>
          </a:p>
        </p:txBody>
      </p:sp>
      <p:sp>
        <p:nvSpPr>
          <p:cNvPr id="3" name="Zástupný symbol pro obsah 4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učivo je určeno žákům 6. ročníku</a:t>
            </a:r>
          </a:p>
          <a:p>
            <a:r>
              <a:rPr lang="cs-CZ" smtClean="0"/>
              <a:t>prezentace určena pro promítání na IT</a:t>
            </a:r>
          </a:p>
          <a:p>
            <a:r>
              <a:rPr lang="cs-CZ" smtClean="0"/>
              <a:t>podporuje aktivitu žáků při procvičování rozvíjejících větných členů</a:t>
            </a:r>
          </a:p>
          <a:p>
            <a:r>
              <a:rPr lang="cs-CZ" smtClean="0"/>
              <a:t>pomůcky: učebnice, nástěnné tabule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6959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C00000"/>
                </a:solidFill>
              </a:rPr>
              <a:t>Předmět</a:t>
            </a:r>
            <a:endParaRPr lang="cs-CZ" sz="9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576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000" smtClean="0">
                <a:solidFill>
                  <a:srgbClr val="C00000"/>
                </a:solidFill>
              </a:rPr>
              <a:t>Předmět</a:t>
            </a:r>
            <a:r>
              <a:rPr lang="cs-CZ" sz="6000" smtClean="0"/>
              <a:t> </a:t>
            </a:r>
            <a:r>
              <a:rPr lang="cs-CZ" sz="3600" smtClean="0"/>
              <a:t>(PT)</a:t>
            </a:r>
            <a:r>
              <a:rPr lang="cs-CZ" smtClean="0"/>
              <a:t/>
            </a:r>
            <a:br>
              <a:rPr lang="cs-CZ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rozvíjející větný člen bývá vyjádřen: </a:t>
            </a:r>
          </a:p>
          <a:p>
            <a:pPr marL="0" indent="0">
              <a:buNone/>
            </a:pPr>
            <a:r>
              <a:rPr lang="cs-CZ" dirty="0" smtClean="0"/>
              <a:t>	podstatným jménem</a:t>
            </a:r>
          </a:p>
          <a:p>
            <a:pPr marL="0" indent="0">
              <a:buNone/>
            </a:pPr>
            <a:r>
              <a:rPr lang="cs-CZ" dirty="0" smtClean="0"/>
              <a:t>	přídavným jménem</a:t>
            </a:r>
          </a:p>
          <a:p>
            <a:pPr marL="0" indent="0">
              <a:buNone/>
            </a:pPr>
            <a:r>
              <a:rPr lang="cs-CZ" dirty="0" smtClean="0"/>
              <a:t>	zájmenem</a:t>
            </a:r>
          </a:p>
          <a:p>
            <a:pPr marL="0" indent="0">
              <a:buNone/>
            </a:pPr>
            <a:r>
              <a:rPr lang="cs-CZ" dirty="0" smtClean="0"/>
              <a:t>	infinitivem slovesa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rozvíjí nejčastěji sloveso, přídavné jméno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ptáme se pádovými otázkami (kromě 1. a 5. pádu) a slovesem</a:t>
            </a:r>
          </a:p>
        </p:txBody>
      </p:sp>
    </p:spTree>
    <p:extLst>
      <p:ext uri="{BB962C8B-B14F-4D97-AF65-F5344CB8AC3E}">
        <p14:creationId xmlns:p14="http://schemas.microsoft.com/office/powerpoint/2010/main" val="3674419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Doplňte vhodné předměty a určete jejich pády: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luvil s ______ , chytil _________ , postavil ________ , koupili jsme _________ , shrabal ________ , pyšní se _______ , napsala _____ , upekla _________ , prospěšný ________ , nespokojený __________ , vděčný ________ , zvědavý ________ , sbíráme __________ , učíme se _________ , předělával __________ ,  oblékněte si ________ a ________ , upeč _____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0486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Vypište předměty, 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určete slovní druh a pád: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Včera jsme sbírali na zahradě jablka. Napsal mi krásný dopis. Silný se vyvyšuje nad slabým. Záhon plný růží lemoval chodník. Umíš malovat? Naše babička se bojí bouřky. Dnes všichni mluví o fotbale. V televizi jsem viděl zajímavý film.</a:t>
            </a:r>
          </a:p>
          <a:p>
            <a:pPr marL="0" indent="0">
              <a:buNone/>
            </a:pPr>
            <a:r>
              <a:rPr lang="cs-CZ" dirty="0" smtClean="0"/>
              <a:t>____________________________________________________________________________________________________________________________________________________________</a:t>
            </a:r>
          </a:p>
        </p:txBody>
      </p:sp>
    </p:spTree>
    <p:extLst>
      <p:ext uri="{BB962C8B-B14F-4D97-AF65-F5344CB8AC3E}">
        <p14:creationId xmlns:p14="http://schemas.microsoft.com/office/powerpoint/2010/main" val="160393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Graficky znázorni věty, nezapomeň na předměty: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0" y="1600200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Maminka sebrala Petrovi mobil.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Tatínek spravil naší babičce pračku.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Napsal dopis svému kamarádovi.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5679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93</TotalTime>
  <Words>208</Words>
  <Application>Microsoft Office PowerPoint</Application>
  <PresentationFormat>Předvádění na obrazovce (4:3)</PresentationFormat>
  <Paragraphs>30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Předmět</vt:lpstr>
      <vt:lpstr>Předmět (PT) </vt:lpstr>
      <vt:lpstr>Doplňte vhodné předměty a určete jejich pády:</vt:lpstr>
      <vt:lpstr>Vypište předměty,  určete slovní druh a pád:</vt:lpstr>
      <vt:lpstr>Graficky znázorni věty, nezapomeň na předměty: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Předmět</dc:title>
  <dc:creator>Kotounová Eva</dc:creator>
  <cp:lastModifiedBy>Kotounová Eva</cp:lastModifiedBy>
  <cp:revision>12</cp:revision>
  <dcterms:created xsi:type="dcterms:W3CDTF">2012-03-07T07:16:47Z</dcterms:created>
  <dcterms:modified xsi:type="dcterms:W3CDTF">2012-03-09T12:21:21Z</dcterms:modified>
</cp:coreProperties>
</file>