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312" r:id="rId2"/>
    <p:sldId id="313" r:id="rId3"/>
    <p:sldId id="256" r:id="rId4"/>
    <p:sldId id="257" r:id="rId5"/>
    <p:sldId id="279" r:id="rId6"/>
    <p:sldId id="262" r:id="rId7"/>
    <p:sldId id="258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59" r:id="rId18"/>
    <p:sldId id="260" r:id="rId19"/>
    <p:sldId id="261" r:id="rId20"/>
    <p:sldId id="272" r:id="rId21"/>
    <p:sldId id="273" r:id="rId22"/>
    <p:sldId id="274" r:id="rId23"/>
    <p:sldId id="275" r:id="rId24"/>
    <p:sldId id="276" r:id="rId25"/>
    <p:sldId id="277" r:id="rId26"/>
    <p:sldId id="280" r:id="rId27"/>
    <p:sldId id="281" r:id="rId28"/>
    <p:sldId id="282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5" r:id="rId50"/>
    <p:sldId id="306" r:id="rId51"/>
    <p:sldId id="307" r:id="rId52"/>
    <p:sldId id="308" r:id="rId53"/>
    <p:sldId id="309" r:id="rId54"/>
    <p:sldId id="310" r:id="rId5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5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8A727-FCF2-4A0D-BC91-428245BCA457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14B88-F1FF-488E-A8C3-E3AB321972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585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746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331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261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852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8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28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35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13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035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874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859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Vert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A87FB-C2ED-49FD-BAE2-12F2CFFD95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21629-FA55-44CA-B245-CA8CCF28C7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91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71" y="1052736"/>
            <a:ext cx="748883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5" y="3140968"/>
            <a:ext cx="911028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777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42493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Hádání  vyjmenovaných slov rozvíjí slovní zásobu, vyjadřovací schopnosti žáků a zároveň si žáci zopakují vyjmenovaná slova.</a:t>
            </a:r>
          </a:p>
          <a:p>
            <a:endParaRPr lang="cs-CZ" sz="2400" dirty="0" smtClean="0"/>
          </a:p>
          <a:p>
            <a:r>
              <a:rPr lang="cs-CZ" sz="2000" dirty="0" smtClean="0"/>
              <a:t>Pravidla: </a:t>
            </a:r>
          </a:p>
          <a:p>
            <a:r>
              <a:rPr lang="cs-CZ" sz="2000" dirty="0" smtClean="0"/>
              <a:t>Žáci jsou rozděleni do skupin</a:t>
            </a:r>
            <a:r>
              <a:rPr lang="cs-CZ" sz="2000" dirty="0"/>
              <a:t> </a:t>
            </a:r>
            <a:r>
              <a:rPr lang="cs-CZ" sz="2000" dirty="0" smtClean="0"/>
              <a:t>po 5 žácích ( máme stálé skupiny). Každá skupina se ještě rozdělí na 2  skupinky, jedna popisuje dané slovo, </a:t>
            </a:r>
            <a:r>
              <a:rPr lang="cs-CZ" sz="2000" dirty="0" smtClean="0"/>
              <a:t> jedna </a:t>
            </a:r>
            <a:r>
              <a:rPr lang="cs-CZ" sz="2000" dirty="0" smtClean="0"/>
              <a:t>hádá. Při nápovědě se nesmí použít slova příbuzná </a:t>
            </a:r>
            <a:r>
              <a:rPr lang="cs-CZ" sz="2000" dirty="0" smtClean="0"/>
              <a:t>ani </a:t>
            </a:r>
            <a:r>
              <a:rPr lang="cs-CZ" sz="2000" dirty="0" smtClean="0"/>
              <a:t>slova se stejným slovním základem. Je určen časový limit, počítají se slova, která skupina za daného limitu uhodne.</a:t>
            </a:r>
          </a:p>
          <a:p>
            <a:r>
              <a:rPr lang="cs-CZ" sz="2000" dirty="0" smtClean="0"/>
              <a:t>Při naší práci byl časový limit 2 minuty. Skupin bylo 5.</a:t>
            </a:r>
          </a:p>
          <a:p>
            <a:endParaRPr lang="cs-CZ" sz="2000" dirty="0"/>
          </a:p>
          <a:p>
            <a:r>
              <a:rPr lang="cs-CZ" sz="2000" dirty="0" smtClean="0"/>
              <a:t>Po úvodní stránce ( str. 3 ) následují stránk</a:t>
            </a:r>
            <a:r>
              <a:rPr lang="cs-CZ" sz="2000" dirty="0"/>
              <a:t>y</a:t>
            </a:r>
            <a:r>
              <a:rPr lang="cs-CZ" sz="2000" dirty="0" smtClean="0"/>
              <a:t> s vyjmenovanými slovy, celkem 50 slov. Spuštěním prezentace začíná hra. Časový limit měříme na stopkách. 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Hra se setkala u žáků s velkým ohlasem, byli velice aktivní. 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r>
              <a:rPr lang="cs-CZ" dirty="0"/>
              <a:t>.</a:t>
            </a:r>
          </a:p>
          <a:p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2851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Škola\AppData\Local\Microsoft\Windows\Temporary Internet Files\Content.IE5\9FKF3JYH\MP90044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5" y="1373205"/>
            <a:ext cx="1152129" cy="149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ZIC0FF36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47" y="1373205"/>
            <a:ext cx="1392623" cy="111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8PQ19HW8\MC9004127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73">
            <a:off x="3019109" y="4919154"/>
            <a:ext cx="2062782" cy="132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UKFLNL6S\MP9004228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9334">
            <a:off x="467546" y="3862872"/>
            <a:ext cx="1944216" cy="179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B56M7KL4\MC900109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986" y="4740712"/>
            <a:ext cx="982767" cy="118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U7733I9M\MC9004119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801" y="3909293"/>
            <a:ext cx="1245452" cy="118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438616" y="2967335"/>
            <a:ext cx="1368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BÝK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4479632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87525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VYJMENOVANÁ  SLOVA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3037" y="2355998"/>
            <a:ext cx="49752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Hádej, hádej hádači,</a:t>
            </a:r>
          </a:p>
          <a:p>
            <a:r>
              <a:rPr lang="cs-CZ" sz="2400" dirty="0" smtClean="0"/>
              <a:t>nápověda ti nestačí?</a:t>
            </a:r>
          </a:p>
          <a:p>
            <a:r>
              <a:rPr lang="cs-CZ" sz="2400" dirty="0" smtClean="0"/>
              <a:t>Hádej, hádej zas a znova,</a:t>
            </a:r>
          </a:p>
          <a:p>
            <a:r>
              <a:rPr lang="cs-CZ" sz="2400" dirty="0" smtClean="0"/>
              <a:t>Uhodneš všechna vyjmenovaná slova.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18370" y="2557046"/>
            <a:ext cx="849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MYŠ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09570" y="5071404"/>
            <a:ext cx="11109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PYTEL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9453" y="5925316"/>
            <a:ext cx="13771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SÝKORA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50400" y="600199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NETOPÝR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525735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BYLINA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5092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276872"/>
            <a:ext cx="4968551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5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slyšet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156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208622"/>
            <a:ext cx="5616624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115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nábytek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919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563550"/>
            <a:ext cx="3486964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býk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315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7784" y="1841523"/>
            <a:ext cx="328878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lýtko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756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276872"/>
            <a:ext cx="4638125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mlýn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154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41653" y="2276872"/>
            <a:ext cx="541039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hlemýžď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1298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2052628"/>
            <a:ext cx="408355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žvýkat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765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2204864"/>
            <a:ext cx="358655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vydra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325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2108046"/>
            <a:ext cx="393922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slepýš</a:t>
            </a:r>
            <a:endParaRPr lang="cs-CZ" sz="9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75212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2276872"/>
            <a:ext cx="250139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15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lysý</a:t>
            </a:r>
            <a:endParaRPr lang="cs-CZ" sz="9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566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2348880"/>
            <a:ext cx="4656211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kopyto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687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99792" y="2204864"/>
            <a:ext cx="342587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hmyz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046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2204864"/>
            <a:ext cx="327249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pytel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490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3808" y="2276872"/>
            <a:ext cx="261667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plyš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304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2052628"/>
            <a:ext cx="369107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sýček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336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35696" y="2024919"/>
            <a:ext cx="500611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netopýr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177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2204864"/>
            <a:ext cx="253870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5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lyže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211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43808" y="2204864"/>
            <a:ext cx="275030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myš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433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2348880"/>
            <a:ext cx="412940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sýkora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668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9482" y="2094191"/>
            <a:ext cx="316503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sysel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806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3300" y="2036311"/>
            <a:ext cx="631839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b</a:t>
            </a:r>
            <a:r>
              <a:rPr lang="cs-CZ" sz="115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lýskat</a:t>
            </a:r>
            <a:r>
              <a:rPr lang="cs-CZ" sz="5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  </a:t>
            </a:r>
            <a:r>
              <a:rPr lang="cs-CZ" sz="115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se</a:t>
            </a:r>
            <a:endParaRPr lang="cs-CZ" sz="115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096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094191"/>
            <a:ext cx="327249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jazyk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086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204864"/>
            <a:ext cx="526137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klopýtat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893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3475" y="2276872"/>
            <a:ext cx="467705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sychravý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441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5561" y="2204864"/>
            <a:ext cx="443288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vzlykat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32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036311"/>
            <a:ext cx="545938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obyvatel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972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2036311"/>
            <a:ext cx="3659271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sypat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526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2080337"/>
            <a:ext cx="197374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sýr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8108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50051" y="2348880"/>
            <a:ext cx="464390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babyka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291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87053" y="2204864"/>
            <a:ext cx="483696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polykat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926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2276872"/>
            <a:ext cx="437151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vysoký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312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2066482"/>
            <a:ext cx="2029786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pyl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380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2052628"/>
            <a:ext cx="211583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výr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1526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2036311"/>
            <a:ext cx="388125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15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povyk</a:t>
            </a:r>
            <a:endParaRPr lang="cs-CZ" sz="9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498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916832"/>
            <a:ext cx="4824536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1500" b="1" cap="none" spc="0" dirty="0" smtClean="0">
                <a:ln/>
                <a:solidFill>
                  <a:schemeClr val="accent3"/>
                </a:solidFill>
                <a:effectLst/>
              </a:rPr>
              <a:t>bylina</a:t>
            </a:r>
            <a:endParaRPr lang="cs-CZ" sz="9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4846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2036311"/>
            <a:ext cx="415190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syrový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063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1916832"/>
            <a:ext cx="442839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chmýří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937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5344" y="2094191"/>
            <a:ext cx="391331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povyk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964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90584" y="2036311"/>
            <a:ext cx="356283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sýček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3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1198" y="2094191"/>
            <a:ext cx="573990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115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řpytit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sz="115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se</a:t>
            </a:r>
            <a:endParaRPr lang="cs-CZ" sz="115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335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43282" y="2132856"/>
            <a:ext cx="445743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plýtvat</a:t>
            </a:r>
            <a:endParaRPr lang="cs-CZ" sz="8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929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08827" y="2204864"/>
            <a:ext cx="4926349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plynout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501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204864"/>
            <a:ext cx="344812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mýtit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840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41828" y="2036311"/>
            <a:ext cx="220528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byt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91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8397" y="2276872"/>
            <a:ext cx="454720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plýtvat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29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4217" y="2038773"/>
            <a:ext cx="277556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15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brzy</a:t>
            </a:r>
            <a:endParaRPr lang="cs-CZ" sz="9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777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85129" y="2036311"/>
            <a:ext cx="197374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sýr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7733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1916832"/>
            <a:ext cx="4178323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obyčej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288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066482"/>
            <a:ext cx="3507627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vykat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91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3179" y="1916832"/>
            <a:ext cx="421782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kobyla</a:t>
            </a:r>
            <a:endParaRPr lang="cs-CZ" sz="9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638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5896" y="2052628"/>
            <a:ext cx="2110193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výt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809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221</Words>
  <Application>Microsoft Office PowerPoint</Application>
  <PresentationFormat>Předvádění na obrazovce (4:3)</PresentationFormat>
  <Paragraphs>76</Paragraphs>
  <Slides>54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5" baseType="lpstr">
      <vt:lpstr>Motiv systému Office</vt:lpstr>
      <vt:lpstr>Prezentace aplikace PowerPoint</vt:lpstr>
      <vt:lpstr>Prezentace aplikace PowerPoint</vt:lpstr>
      <vt:lpstr>VYJMENOVANÁ  SLOVA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21</cp:revision>
  <dcterms:created xsi:type="dcterms:W3CDTF">2012-03-29T11:31:14Z</dcterms:created>
  <dcterms:modified xsi:type="dcterms:W3CDTF">2012-06-07T18:06:32Z</dcterms:modified>
</cp:coreProperties>
</file>