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0"/>
  </p:notesMasterIdLst>
  <p:handoutMasterIdLst>
    <p:handoutMasterId r:id="rId11"/>
  </p:handoutMasterIdLst>
  <p:sldIdLst>
    <p:sldId id="257" r:id="rId2"/>
    <p:sldId id="259" r:id="rId3"/>
    <p:sldId id="263" r:id="rId4"/>
    <p:sldId id="256" r:id="rId5"/>
    <p:sldId id="260" r:id="rId6"/>
    <p:sldId id="261" r:id="rId7"/>
    <p:sldId id="262" r:id="rId8"/>
    <p:sldId id="258" r:id="rId9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848" autoAdjust="0"/>
  </p:normalViewPr>
  <p:slideViewPr>
    <p:cSldViewPr>
      <p:cViewPr>
        <p:scale>
          <a:sx n="70" d="100"/>
          <a:sy n="70" d="100"/>
        </p:scale>
        <p:origin x="-516" y="8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3">
  <dgm:title val=""/>
  <dgm:desc val=""/>
  <dgm:catLst>
    <dgm:cat type="accent3" pri="11300"/>
  </dgm:catLst>
  <dgm:styleLbl name="node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shade val="80000"/>
      </a:schemeClr>
      <a:schemeClr val="accent3">
        <a:tint val="7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/>
    <dgm:txEffectClrLst/>
  </dgm:styleLbl>
  <dgm:styleLbl name="ln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9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8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B9D872C-7591-4190-9259-0643191D1D1C}" type="doc">
      <dgm:prSet loTypeId="urn:microsoft.com/office/officeart/2005/8/layout/pyramid2" loCatId="pyramid" qsTypeId="urn:microsoft.com/office/officeart/2005/8/quickstyle/simple1" qsCatId="simple" csTypeId="urn:microsoft.com/office/officeart/2005/8/colors/accent3_3" csCatId="accent3" phldr="1"/>
      <dgm:spPr/>
      <dgm:t>
        <a:bodyPr/>
        <a:lstStyle/>
        <a:p>
          <a:endParaRPr lang="cs-CZ"/>
        </a:p>
      </dgm:t>
    </dgm:pt>
    <dgm:pt modelId="{4C088D41-BB93-4600-B1D3-E6AE98EF9A7A}">
      <dgm:prSet phldrT="[Text]"/>
      <dgm:spPr/>
      <dgm:t>
        <a:bodyPr/>
        <a:lstStyle/>
        <a:p>
          <a:r>
            <a:rPr lang="cs-CZ" noProof="1" smtClean="0"/>
            <a:t>small</a:t>
          </a:r>
          <a:endParaRPr lang="cs-CZ" noProof="1"/>
        </a:p>
      </dgm:t>
    </dgm:pt>
    <dgm:pt modelId="{F2397F89-A7A5-4D4B-9754-355C9FEF9AB6}" type="parTrans" cxnId="{E675D257-2C11-4633-BE83-3BFB9D1C7D97}">
      <dgm:prSet/>
      <dgm:spPr/>
      <dgm:t>
        <a:bodyPr/>
        <a:lstStyle/>
        <a:p>
          <a:endParaRPr lang="cs-CZ"/>
        </a:p>
      </dgm:t>
    </dgm:pt>
    <dgm:pt modelId="{E25AA58F-E4A1-4EFF-A42B-0D1175F0D438}" type="sibTrans" cxnId="{E675D257-2C11-4633-BE83-3BFB9D1C7D97}">
      <dgm:prSet/>
      <dgm:spPr/>
      <dgm:t>
        <a:bodyPr/>
        <a:lstStyle/>
        <a:p>
          <a:endParaRPr lang="cs-CZ"/>
        </a:p>
      </dgm:t>
    </dgm:pt>
    <dgm:pt modelId="{A98AB54B-71A9-4F70-A533-4A6F4610F185}">
      <dgm:prSet phldrT="[Text]"/>
      <dgm:spPr/>
      <dgm:t>
        <a:bodyPr/>
        <a:lstStyle/>
        <a:p>
          <a:r>
            <a:rPr lang="cs-CZ" noProof="1" smtClean="0"/>
            <a:t>slim</a:t>
          </a:r>
          <a:endParaRPr lang="cs-CZ" noProof="1"/>
        </a:p>
      </dgm:t>
    </dgm:pt>
    <dgm:pt modelId="{895B58C6-D991-44FA-849E-9529419ED89E}" type="parTrans" cxnId="{8F9A3595-42F9-4FFC-8C0A-CFC6F0BE9089}">
      <dgm:prSet/>
      <dgm:spPr/>
      <dgm:t>
        <a:bodyPr/>
        <a:lstStyle/>
        <a:p>
          <a:endParaRPr lang="cs-CZ"/>
        </a:p>
      </dgm:t>
    </dgm:pt>
    <dgm:pt modelId="{53A0EDF7-B0D3-47FE-8AE2-6A77453B24E9}" type="sibTrans" cxnId="{8F9A3595-42F9-4FFC-8C0A-CFC6F0BE9089}">
      <dgm:prSet/>
      <dgm:spPr/>
      <dgm:t>
        <a:bodyPr/>
        <a:lstStyle/>
        <a:p>
          <a:endParaRPr lang="cs-CZ"/>
        </a:p>
      </dgm:t>
    </dgm:pt>
    <dgm:pt modelId="{D86783D6-3DBB-4450-B51B-3D157B11F824}">
      <dgm:prSet phldrT="[Text]"/>
      <dgm:spPr/>
      <dgm:t>
        <a:bodyPr/>
        <a:lstStyle/>
        <a:p>
          <a:r>
            <a:rPr lang="cs-CZ" noProof="1" smtClean="0"/>
            <a:t>dark</a:t>
          </a:r>
          <a:endParaRPr lang="cs-CZ" noProof="1"/>
        </a:p>
      </dgm:t>
    </dgm:pt>
    <dgm:pt modelId="{D988BD93-E025-4F68-85C7-CB733FF7026E}" type="parTrans" cxnId="{73B8F341-9DFC-4816-A3D5-505990DB62DB}">
      <dgm:prSet/>
      <dgm:spPr/>
      <dgm:t>
        <a:bodyPr/>
        <a:lstStyle/>
        <a:p>
          <a:endParaRPr lang="cs-CZ"/>
        </a:p>
      </dgm:t>
    </dgm:pt>
    <dgm:pt modelId="{3B70F548-3168-4B60-9566-D7B88DE0D54C}" type="sibTrans" cxnId="{73B8F341-9DFC-4816-A3D5-505990DB62DB}">
      <dgm:prSet/>
      <dgm:spPr/>
      <dgm:t>
        <a:bodyPr/>
        <a:lstStyle/>
        <a:p>
          <a:endParaRPr lang="cs-CZ"/>
        </a:p>
      </dgm:t>
    </dgm:pt>
    <dgm:pt modelId="{A2BE56B0-ECFE-41D4-9D24-BC08C9556E97}">
      <dgm:prSet phldrT="[Text]"/>
      <dgm:spPr/>
      <dgm:t>
        <a:bodyPr/>
        <a:lstStyle/>
        <a:p>
          <a:r>
            <a:rPr lang="cs-CZ" dirty="0" smtClean="0"/>
            <a:t>salt</a:t>
          </a:r>
          <a:endParaRPr lang="cs-CZ" dirty="0"/>
        </a:p>
      </dgm:t>
    </dgm:pt>
    <dgm:pt modelId="{F284F63B-B590-456C-85DC-8F0AC6747335}" type="parTrans" cxnId="{07A437E4-ECB9-405B-8C7E-F6EDA02389AA}">
      <dgm:prSet/>
      <dgm:spPr/>
      <dgm:t>
        <a:bodyPr/>
        <a:lstStyle/>
        <a:p>
          <a:endParaRPr lang="cs-CZ"/>
        </a:p>
      </dgm:t>
    </dgm:pt>
    <dgm:pt modelId="{CD275BEC-0421-4A62-A6A2-204B511FC8DC}" type="sibTrans" cxnId="{07A437E4-ECB9-405B-8C7E-F6EDA02389AA}">
      <dgm:prSet/>
      <dgm:spPr/>
      <dgm:t>
        <a:bodyPr/>
        <a:lstStyle/>
        <a:p>
          <a:endParaRPr lang="cs-CZ"/>
        </a:p>
      </dgm:t>
    </dgm:pt>
    <dgm:pt modelId="{03807AC8-7633-456B-BB0E-8E6884D9D4E4}">
      <dgm:prSet phldrT="[Text]"/>
      <dgm:spPr/>
      <dgm:t>
        <a:bodyPr/>
        <a:lstStyle/>
        <a:p>
          <a:r>
            <a:rPr lang="cs-CZ" dirty="0" smtClean="0"/>
            <a:t>bitter</a:t>
          </a:r>
          <a:endParaRPr lang="cs-CZ" dirty="0"/>
        </a:p>
      </dgm:t>
    </dgm:pt>
    <dgm:pt modelId="{73BDF129-F63B-4153-933D-038351A5BBFF}" type="parTrans" cxnId="{DC9E361B-991B-4D60-854F-EDD36870FBDB}">
      <dgm:prSet/>
      <dgm:spPr/>
      <dgm:t>
        <a:bodyPr/>
        <a:lstStyle/>
        <a:p>
          <a:endParaRPr lang="cs-CZ"/>
        </a:p>
      </dgm:t>
    </dgm:pt>
    <dgm:pt modelId="{6999B8A6-BAE8-4593-ABC3-E3CC3E7B4065}" type="sibTrans" cxnId="{DC9E361B-991B-4D60-854F-EDD36870FBDB}">
      <dgm:prSet/>
      <dgm:spPr/>
      <dgm:t>
        <a:bodyPr/>
        <a:lstStyle/>
        <a:p>
          <a:endParaRPr lang="cs-CZ"/>
        </a:p>
      </dgm:t>
    </dgm:pt>
    <dgm:pt modelId="{9726C90E-7D85-432A-A23E-DF31FC28E29E}" type="pres">
      <dgm:prSet presAssocID="{6B9D872C-7591-4190-9259-0643191D1D1C}" presName="compositeShape" presStyleCnt="0">
        <dgm:presLayoutVars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A15EA2EE-B3B5-4ACE-9632-5B825248D249}" type="pres">
      <dgm:prSet presAssocID="{6B9D872C-7591-4190-9259-0643191D1D1C}" presName="pyramid" presStyleLbl="node1" presStyleIdx="0" presStyleCnt="1" custLinFactX="-12598" custLinFactNeighborX="-100000" custLinFactNeighborY="11019"/>
      <dgm:spPr>
        <a:prstGeom prst="flowChartPunchedTape">
          <a:avLst/>
        </a:prstGeom>
      </dgm:spPr>
    </dgm:pt>
    <dgm:pt modelId="{5E6FD8DC-3BA0-4EE6-B8D4-655C04C4B340}" type="pres">
      <dgm:prSet presAssocID="{6B9D872C-7591-4190-9259-0643191D1D1C}" presName="theList" presStyleCnt="0"/>
      <dgm:spPr/>
    </dgm:pt>
    <dgm:pt modelId="{149B6785-9EC2-4DB3-800A-DAFBAB40FCAA}" type="pres">
      <dgm:prSet presAssocID="{4C088D41-BB93-4600-B1D3-E6AE98EF9A7A}" presName="aNode" presStyleLbl="fgAcc1" presStyleIdx="0" presStyleCnt="5" custLinFactX="-35661" custLinFactY="36489" custLinFactNeighborX="-100000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F15EF63-222C-44D2-8CBA-AAFEF2E9F77B}" type="pres">
      <dgm:prSet presAssocID="{4C088D41-BB93-4600-B1D3-E6AE98EF9A7A}" presName="aSpace" presStyleCnt="0"/>
      <dgm:spPr/>
    </dgm:pt>
    <dgm:pt modelId="{0DEDA18A-A092-4894-BC32-ECE20145FE6E}" type="pres">
      <dgm:prSet presAssocID="{A98AB54B-71A9-4F70-A533-4A6F4610F185}" presName="aNode" presStyleLbl="fgAcc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7C2017-62E1-4019-AFC4-7B9CFA0E8A09}" type="pres">
      <dgm:prSet presAssocID="{A98AB54B-71A9-4F70-A533-4A6F4610F185}" presName="aSpace" presStyleCnt="0"/>
      <dgm:spPr/>
    </dgm:pt>
    <dgm:pt modelId="{6B9E644F-43CB-4F2B-A0BF-B7C9BA549609}" type="pres">
      <dgm:prSet presAssocID="{D86783D6-3DBB-4450-B51B-3D157B11F824}" presName="aNode" presStyleLbl="fgAcc1" presStyleIdx="2" presStyleCnt="5" custLinFactNeighborX="-81143" custLinFactNeighborY="-3083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4691E9-9CFD-4B2A-815D-66B443DE5C77}" type="pres">
      <dgm:prSet presAssocID="{D86783D6-3DBB-4450-B51B-3D157B11F824}" presName="aSpace" presStyleCnt="0"/>
      <dgm:spPr/>
    </dgm:pt>
    <dgm:pt modelId="{E4BFE13A-DC59-405A-8DED-4A4C146648C2}" type="pres">
      <dgm:prSet presAssocID="{A2BE56B0-ECFE-41D4-9D24-BC08C9556E97}" presName="aNode" presStyleLbl="fgAcc1" presStyleIdx="3" presStyleCnt="5" custLinFactY="4630" custLinFactNeighborX="-27819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1306E9-6E05-4F0F-8CC7-EAD5E5D9026A}" type="pres">
      <dgm:prSet presAssocID="{A2BE56B0-ECFE-41D4-9D24-BC08C9556E97}" presName="aSpace" presStyleCnt="0"/>
      <dgm:spPr/>
    </dgm:pt>
    <dgm:pt modelId="{35CDD6B9-33B3-4EB2-BAB4-622B3690FBE5}" type="pres">
      <dgm:prSet presAssocID="{03807AC8-7633-456B-BB0E-8E6884D9D4E4}" presName="aNode" presStyleLbl="fgAcc1" presStyleIdx="4" presStyleCnt="5" custLinFactY="-8798" custLinFactNeighborX="-94821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954585F-4266-4FF5-A349-0AAADD73905B}" type="pres">
      <dgm:prSet presAssocID="{03807AC8-7633-456B-BB0E-8E6884D9D4E4}" presName="aSpace" presStyleCnt="0"/>
      <dgm:spPr/>
    </dgm:pt>
  </dgm:ptLst>
  <dgm:cxnLst>
    <dgm:cxn modelId="{B0590520-9D72-4282-9E8B-A1E94529C6AE}" type="presOf" srcId="{4C088D41-BB93-4600-B1D3-E6AE98EF9A7A}" destId="{149B6785-9EC2-4DB3-800A-DAFBAB40FCAA}" srcOrd="0" destOrd="0" presId="urn:microsoft.com/office/officeart/2005/8/layout/pyramid2"/>
    <dgm:cxn modelId="{A04A2F8A-A77F-4DDE-90CD-6CB89C8232DB}" type="presOf" srcId="{03807AC8-7633-456B-BB0E-8E6884D9D4E4}" destId="{35CDD6B9-33B3-4EB2-BAB4-622B3690FBE5}" srcOrd="0" destOrd="0" presId="urn:microsoft.com/office/officeart/2005/8/layout/pyramid2"/>
    <dgm:cxn modelId="{E8706B52-ECCB-4559-94AB-715C1A7FB030}" type="presOf" srcId="{6B9D872C-7591-4190-9259-0643191D1D1C}" destId="{9726C90E-7D85-432A-A23E-DF31FC28E29E}" srcOrd="0" destOrd="0" presId="urn:microsoft.com/office/officeart/2005/8/layout/pyramid2"/>
    <dgm:cxn modelId="{E675D257-2C11-4633-BE83-3BFB9D1C7D97}" srcId="{6B9D872C-7591-4190-9259-0643191D1D1C}" destId="{4C088D41-BB93-4600-B1D3-E6AE98EF9A7A}" srcOrd="0" destOrd="0" parTransId="{F2397F89-A7A5-4D4B-9754-355C9FEF9AB6}" sibTransId="{E25AA58F-E4A1-4EFF-A42B-0D1175F0D438}"/>
    <dgm:cxn modelId="{56867BF2-F9F5-422A-A4B2-10A4DAA05083}" type="presOf" srcId="{A2BE56B0-ECFE-41D4-9D24-BC08C9556E97}" destId="{E4BFE13A-DC59-405A-8DED-4A4C146648C2}" srcOrd="0" destOrd="0" presId="urn:microsoft.com/office/officeart/2005/8/layout/pyramid2"/>
    <dgm:cxn modelId="{7737FC68-8A30-4885-B77E-5835AD81566A}" type="presOf" srcId="{A98AB54B-71A9-4F70-A533-4A6F4610F185}" destId="{0DEDA18A-A092-4894-BC32-ECE20145FE6E}" srcOrd="0" destOrd="0" presId="urn:microsoft.com/office/officeart/2005/8/layout/pyramid2"/>
    <dgm:cxn modelId="{C72B8450-8F38-46A9-8AEA-F1F37FC9AF5A}" type="presOf" srcId="{D86783D6-3DBB-4450-B51B-3D157B11F824}" destId="{6B9E644F-43CB-4F2B-A0BF-B7C9BA549609}" srcOrd="0" destOrd="0" presId="urn:microsoft.com/office/officeart/2005/8/layout/pyramid2"/>
    <dgm:cxn modelId="{07A437E4-ECB9-405B-8C7E-F6EDA02389AA}" srcId="{6B9D872C-7591-4190-9259-0643191D1D1C}" destId="{A2BE56B0-ECFE-41D4-9D24-BC08C9556E97}" srcOrd="3" destOrd="0" parTransId="{F284F63B-B590-456C-85DC-8F0AC6747335}" sibTransId="{CD275BEC-0421-4A62-A6A2-204B511FC8DC}"/>
    <dgm:cxn modelId="{8F9A3595-42F9-4FFC-8C0A-CFC6F0BE9089}" srcId="{6B9D872C-7591-4190-9259-0643191D1D1C}" destId="{A98AB54B-71A9-4F70-A533-4A6F4610F185}" srcOrd="1" destOrd="0" parTransId="{895B58C6-D991-44FA-849E-9529419ED89E}" sibTransId="{53A0EDF7-B0D3-47FE-8AE2-6A77453B24E9}"/>
    <dgm:cxn modelId="{DC9E361B-991B-4D60-854F-EDD36870FBDB}" srcId="{6B9D872C-7591-4190-9259-0643191D1D1C}" destId="{03807AC8-7633-456B-BB0E-8E6884D9D4E4}" srcOrd="4" destOrd="0" parTransId="{73BDF129-F63B-4153-933D-038351A5BBFF}" sibTransId="{6999B8A6-BAE8-4593-ABC3-E3CC3E7B4065}"/>
    <dgm:cxn modelId="{73B8F341-9DFC-4816-A3D5-505990DB62DB}" srcId="{6B9D872C-7591-4190-9259-0643191D1D1C}" destId="{D86783D6-3DBB-4450-B51B-3D157B11F824}" srcOrd="2" destOrd="0" parTransId="{D988BD93-E025-4F68-85C7-CB733FF7026E}" sibTransId="{3B70F548-3168-4B60-9566-D7B88DE0D54C}"/>
    <dgm:cxn modelId="{7B7677F9-7BC4-4089-AD87-0F7699083ACB}" type="presParOf" srcId="{9726C90E-7D85-432A-A23E-DF31FC28E29E}" destId="{A15EA2EE-B3B5-4ACE-9632-5B825248D249}" srcOrd="0" destOrd="0" presId="urn:microsoft.com/office/officeart/2005/8/layout/pyramid2"/>
    <dgm:cxn modelId="{025091A7-FE25-4930-A0DF-94A1FF5FAC81}" type="presParOf" srcId="{9726C90E-7D85-432A-A23E-DF31FC28E29E}" destId="{5E6FD8DC-3BA0-4EE6-B8D4-655C04C4B340}" srcOrd="1" destOrd="0" presId="urn:microsoft.com/office/officeart/2005/8/layout/pyramid2"/>
    <dgm:cxn modelId="{0BBCF00F-DD46-4F5F-933D-2D0A46AAC4BE}" type="presParOf" srcId="{5E6FD8DC-3BA0-4EE6-B8D4-655C04C4B340}" destId="{149B6785-9EC2-4DB3-800A-DAFBAB40FCAA}" srcOrd="0" destOrd="0" presId="urn:microsoft.com/office/officeart/2005/8/layout/pyramid2"/>
    <dgm:cxn modelId="{7495A28D-CF8F-46E5-87FA-326EDDD473C5}" type="presParOf" srcId="{5E6FD8DC-3BA0-4EE6-B8D4-655C04C4B340}" destId="{FF15EF63-222C-44D2-8CBA-AAFEF2E9F77B}" srcOrd="1" destOrd="0" presId="urn:microsoft.com/office/officeart/2005/8/layout/pyramid2"/>
    <dgm:cxn modelId="{72282D1D-45F1-43C1-810A-3797CBC9114E}" type="presParOf" srcId="{5E6FD8DC-3BA0-4EE6-B8D4-655C04C4B340}" destId="{0DEDA18A-A092-4894-BC32-ECE20145FE6E}" srcOrd="2" destOrd="0" presId="urn:microsoft.com/office/officeart/2005/8/layout/pyramid2"/>
    <dgm:cxn modelId="{E53D5510-78A4-447E-A72F-B810A7AF82BA}" type="presParOf" srcId="{5E6FD8DC-3BA0-4EE6-B8D4-655C04C4B340}" destId="{747C2017-62E1-4019-AFC4-7B9CFA0E8A09}" srcOrd="3" destOrd="0" presId="urn:microsoft.com/office/officeart/2005/8/layout/pyramid2"/>
    <dgm:cxn modelId="{7741475C-9E24-4FE9-B30F-18C8EB151195}" type="presParOf" srcId="{5E6FD8DC-3BA0-4EE6-B8D4-655C04C4B340}" destId="{6B9E644F-43CB-4F2B-A0BF-B7C9BA549609}" srcOrd="4" destOrd="0" presId="urn:microsoft.com/office/officeart/2005/8/layout/pyramid2"/>
    <dgm:cxn modelId="{81E940BA-A97A-4F11-875C-1FE1A0E877D5}" type="presParOf" srcId="{5E6FD8DC-3BA0-4EE6-B8D4-655C04C4B340}" destId="{2B4691E9-9CFD-4B2A-815D-66B443DE5C77}" srcOrd="5" destOrd="0" presId="urn:microsoft.com/office/officeart/2005/8/layout/pyramid2"/>
    <dgm:cxn modelId="{EB51BDAF-FC57-4B38-8D7E-45F43CBF68DA}" type="presParOf" srcId="{5E6FD8DC-3BA0-4EE6-B8D4-655C04C4B340}" destId="{E4BFE13A-DC59-405A-8DED-4A4C146648C2}" srcOrd="6" destOrd="0" presId="urn:microsoft.com/office/officeart/2005/8/layout/pyramid2"/>
    <dgm:cxn modelId="{01FF275A-15F9-413E-80D6-DAABB2135AD6}" type="presParOf" srcId="{5E6FD8DC-3BA0-4EE6-B8D4-655C04C4B340}" destId="{D71306E9-6E05-4F0F-8CC7-EAD5E5D9026A}" srcOrd="7" destOrd="0" presId="urn:microsoft.com/office/officeart/2005/8/layout/pyramid2"/>
    <dgm:cxn modelId="{4F2F049F-467F-4D96-A374-B4658B1A4288}" type="presParOf" srcId="{5E6FD8DC-3BA0-4EE6-B8D4-655C04C4B340}" destId="{35CDD6B9-33B3-4EB2-BAB4-622B3690FBE5}" srcOrd="8" destOrd="0" presId="urn:microsoft.com/office/officeart/2005/8/layout/pyramid2"/>
    <dgm:cxn modelId="{F9AEDD06-9194-4287-B2E9-30ADF46A4AB2}" type="presParOf" srcId="{5E6FD8DC-3BA0-4EE6-B8D4-655C04C4B340}" destId="{3954585F-4266-4FF5-A349-0AAADD73905B}" srcOrd="9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1C0B0F4-6DE9-4CE8-A354-ED65F671F8D6}" type="doc">
      <dgm:prSet loTypeId="urn:microsoft.com/office/officeart/2005/8/layout/venn3" loCatId="relationship" qsTypeId="urn:microsoft.com/office/officeart/2005/8/quickstyle/3d9" qsCatId="3D" csTypeId="urn:microsoft.com/office/officeart/2005/8/colors/accent2_4" csCatId="accent2" phldr="1"/>
      <dgm:spPr/>
      <dgm:t>
        <a:bodyPr/>
        <a:lstStyle/>
        <a:p>
          <a:endParaRPr lang="cs-CZ"/>
        </a:p>
      </dgm:t>
    </dgm:pt>
    <dgm:pt modelId="{106FC1C3-B43E-487A-8691-1E26A63CD921}">
      <dgm:prSet phldrT="[Text]" custT="1"/>
      <dgm:spPr/>
      <dgm:t>
        <a:bodyPr/>
        <a:lstStyle/>
        <a:p>
          <a:r>
            <a:rPr lang="cs-CZ" sz="1800" b="1" dirty="0" smtClean="0"/>
            <a:t>Levá - pravá</a:t>
          </a:r>
        </a:p>
      </dgm:t>
    </dgm:pt>
    <dgm:pt modelId="{D2C045C3-86EA-489B-ACC0-C578C0EEB9C2}" type="parTrans" cxnId="{CC32250E-ADB3-4E6A-A368-16FE6A449A1B}">
      <dgm:prSet/>
      <dgm:spPr/>
      <dgm:t>
        <a:bodyPr/>
        <a:lstStyle/>
        <a:p>
          <a:endParaRPr lang="cs-CZ"/>
        </a:p>
      </dgm:t>
    </dgm:pt>
    <dgm:pt modelId="{3E179ED5-D522-4273-AB37-3DF89EE143C7}" type="sibTrans" cxnId="{CC32250E-ADB3-4E6A-A368-16FE6A449A1B}">
      <dgm:prSet/>
      <dgm:spPr/>
      <dgm:t>
        <a:bodyPr/>
        <a:lstStyle/>
        <a:p>
          <a:endParaRPr lang="cs-CZ"/>
        </a:p>
      </dgm:t>
    </dgm:pt>
    <dgm:pt modelId="{65907F4D-85CD-4644-B2C6-3FAD7720C7FB}">
      <dgm:prSet phldrT="[Text]" custT="1"/>
      <dgm:spPr>
        <a:solidFill>
          <a:schemeClr val="accent3">
            <a:lumMod val="50000"/>
            <a:alpha val="92000"/>
          </a:schemeClr>
        </a:solidFill>
      </dgm:spPr>
      <dgm:t>
        <a:bodyPr/>
        <a:lstStyle/>
        <a:p>
          <a:r>
            <a:rPr lang="cs-CZ" sz="1800" b="1" dirty="0" smtClean="0"/>
            <a:t>Starý - mladý</a:t>
          </a:r>
          <a:endParaRPr lang="cs-CZ" sz="1800" b="1" dirty="0"/>
        </a:p>
      </dgm:t>
    </dgm:pt>
    <dgm:pt modelId="{E24460E9-9A5C-4D9D-BD83-9CE3170884BB}" type="parTrans" cxnId="{4FB543CE-1EAE-490A-8AE1-70A8CFD8EE8A}">
      <dgm:prSet/>
      <dgm:spPr/>
      <dgm:t>
        <a:bodyPr/>
        <a:lstStyle/>
        <a:p>
          <a:endParaRPr lang="cs-CZ"/>
        </a:p>
      </dgm:t>
    </dgm:pt>
    <dgm:pt modelId="{FFC7CE53-BFE3-4A98-897F-F7933996DD00}" type="sibTrans" cxnId="{4FB543CE-1EAE-490A-8AE1-70A8CFD8EE8A}">
      <dgm:prSet/>
      <dgm:spPr/>
      <dgm:t>
        <a:bodyPr/>
        <a:lstStyle/>
        <a:p>
          <a:endParaRPr lang="cs-CZ"/>
        </a:p>
      </dgm:t>
    </dgm:pt>
    <dgm:pt modelId="{E9527F2D-8467-465B-B5AC-D7BB1CDE95B2}">
      <dgm:prSet phldrT="[Text]" custT="1"/>
      <dgm:spPr>
        <a:solidFill>
          <a:srgbClr val="FFFF00">
            <a:alpha val="50000"/>
          </a:srgbClr>
        </a:solidFill>
      </dgm:spPr>
      <dgm:t>
        <a:bodyPr/>
        <a:lstStyle/>
        <a:p>
          <a:endParaRPr lang="cs-CZ" sz="1800" b="1" dirty="0" smtClean="0"/>
        </a:p>
        <a:p>
          <a:r>
            <a:rPr lang="cs-CZ" sz="1800" b="1" dirty="0" smtClean="0"/>
            <a:t>Velký - malý</a:t>
          </a:r>
        </a:p>
        <a:p>
          <a:endParaRPr lang="cs-CZ" sz="1800" b="1" dirty="0" smtClean="0"/>
        </a:p>
        <a:p>
          <a:endParaRPr lang="cs-CZ" sz="900" b="1" dirty="0"/>
        </a:p>
      </dgm:t>
    </dgm:pt>
    <dgm:pt modelId="{084CEA55-2C6C-4670-BF81-6CCBB71C176E}" type="parTrans" cxnId="{EFEC0626-5537-4C3F-BEBF-ABE6D75CE789}">
      <dgm:prSet/>
      <dgm:spPr/>
      <dgm:t>
        <a:bodyPr/>
        <a:lstStyle/>
        <a:p>
          <a:endParaRPr lang="cs-CZ"/>
        </a:p>
      </dgm:t>
    </dgm:pt>
    <dgm:pt modelId="{3420BE8D-4221-4FCC-8467-0C9C36CA936B}" type="sibTrans" cxnId="{EFEC0626-5537-4C3F-BEBF-ABE6D75CE789}">
      <dgm:prSet/>
      <dgm:spPr/>
      <dgm:t>
        <a:bodyPr/>
        <a:lstStyle/>
        <a:p>
          <a:endParaRPr lang="cs-CZ"/>
        </a:p>
      </dgm:t>
    </dgm:pt>
    <dgm:pt modelId="{88A7879E-EED1-48B1-B084-C557AF7FAD30}">
      <dgm:prSet phldrT="[Text]" custT="1"/>
      <dgm:spPr/>
      <dgm:t>
        <a:bodyPr/>
        <a:lstStyle/>
        <a:p>
          <a:r>
            <a:rPr lang="cs-CZ" sz="1800" b="1" dirty="0" smtClean="0"/>
            <a:t>Tmavá - světlá</a:t>
          </a:r>
          <a:endParaRPr lang="cs-CZ" sz="1800" b="1" dirty="0"/>
        </a:p>
      </dgm:t>
    </dgm:pt>
    <dgm:pt modelId="{0E437C14-2247-46CE-880B-CD342149EDF0}" type="parTrans" cxnId="{DD40E227-2A1E-4B64-8053-4C7842FF76E1}">
      <dgm:prSet/>
      <dgm:spPr/>
      <dgm:t>
        <a:bodyPr/>
        <a:lstStyle/>
        <a:p>
          <a:endParaRPr lang="cs-CZ"/>
        </a:p>
      </dgm:t>
    </dgm:pt>
    <dgm:pt modelId="{30789275-074C-40CC-B027-C035131AE2AC}" type="sibTrans" cxnId="{DD40E227-2A1E-4B64-8053-4C7842FF76E1}">
      <dgm:prSet/>
      <dgm:spPr/>
      <dgm:t>
        <a:bodyPr/>
        <a:lstStyle/>
        <a:p>
          <a:endParaRPr lang="cs-CZ"/>
        </a:p>
      </dgm:t>
    </dgm:pt>
    <dgm:pt modelId="{E8DA8C4F-A633-412E-925F-0E9B042FD8A6}">
      <dgm:prSet custT="1"/>
      <dgm:spPr>
        <a:solidFill>
          <a:schemeClr val="accent6">
            <a:lumMod val="50000"/>
            <a:alpha val="87000"/>
          </a:schemeClr>
        </a:solidFill>
      </dgm:spPr>
      <dgm:t>
        <a:bodyPr/>
        <a:lstStyle/>
        <a:p>
          <a:r>
            <a:rPr lang="cs-CZ" sz="1800" b="1" dirty="0" smtClean="0"/>
            <a:t>Lehký - těžký</a:t>
          </a:r>
        </a:p>
      </dgm:t>
    </dgm:pt>
    <dgm:pt modelId="{EBBEE016-D1C9-4380-A6E2-8625D163AA5C}" type="sibTrans" cxnId="{3F1426A2-EAD5-4802-BD41-4BCFABB4B325}">
      <dgm:prSet/>
      <dgm:spPr/>
      <dgm:t>
        <a:bodyPr/>
        <a:lstStyle/>
        <a:p>
          <a:endParaRPr lang="cs-CZ"/>
        </a:p>
      </dgm:t>
    </dgm:pt>
    <dgm:pt modelId="{5D76DDDC-284A-434E-B007-BABD7B919385}" type="parTrans" cxnId="{3F1426A2-EAD5-4802-BD41-4BCFABB4B325}">
      <dgm:prSet/>
      <dgm:spPr/>
      <dgm:t>
        <a:bodyPr/>
        <a:lstStyle/>
        <a:p>
          <a:endParaRPr lang="cs-CZ"/>
        </a:p>
      </dgm:t>
    </dgm:pt>
    <dgm:pt modelId="{E195053C-DB96-4259-9C10-5FFE5FE7B458}">
      <dgm:prSet custT="1"/>
      <dgm:spPr>
        <a:solidFill>
          <a:schemeClr val="tx2">
            <a:lumMod val="60000"/>
            <a:lumOff val="40000"/>
            <a:alpha val="92000"/>
          </a:schemeClr>
        </a:solidFill>
      </dgm:spPr>
      <dgm:t>
        <a:bodyPr/>
        <a:lstStyle/>
        <a:p>
          <a:r>
            <a:rPr lang="cs-CZ" sz="1800" b="1" dirty="0" smtClean="0"/>
            <a:t>Nahoru - dolu</a:t>
          </a:r>
        </a:p>
        <a:p>
          <a:endParaRPr lang="cs-CZ" sz="1800" b="1" dirty="0"/>
        </a:p>
      </dgm:t>
    </dgm:pt>
    <dgm:pt modelId="{30CC9EDF-930E-4825-AC81-812054CB9D81}" type="sibTrans" cxnId="{4B977FB0-E943-4369-88F4-8F6853E1D2F6}">
      <dgm:prSet/>
      <dgm:spPr/>
      <dgm:t>
        <a:bodyPr/>
        <a:lstStyle/>
        <a:p>
          <a:endParaRPr lang="cs-CZ"/>
        </a:p>
      </dgm:t>
    </dgm:pt>
    <dgm:pt modelId="{D8FCC2B4-D210-40F6-8E2F-2E4E79B33CC5}" type="parTrans" cxnId="{4B977FB0-E943-4369-88F4-8F6853E1D2F6}">
      <dgm:prSet/>
      <dgm:spPr/>
      <dgm:t>
        <a:bodyPr/>
        <a:lstStyle/>
        <a:p>
          <a:endParaRPr lang="cs-CZ"/>
        </a:p>
      </dgm:t>
    </dgm:pt>
    <dgm:pt modelId="{4770C653-1B6F-4195-B147-4C6FE06F94F1}" type="pres">
      <dgm:prSet presAssocID="{01C0B0F4-6DE9-4CE8-A354-ED65F671F8D6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E0203F9-5363-4A87-BECF-2B07D7A54B8B}" type="pres">
      <dgm:prSet presAssocID="{106FC1C3-B43E-487A-8691-1E26A63CD921}" presName="Name5" presStyleLbl="vennNode1" presStyleIdx="0" presStyleCnt="6" custLinFactNeighborX="18082" custLinFactNeighborY="7166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72F9B6-094E-4714-9174-90D46139C05D}" type="pres">
      <dgm:prSet presAssocID="{3E179ED5-D522-4273-AB37-3DF89EE143C7}" presName="space" presStyleCnt="0"/>
      <dgm:spPr/>
    </dgm:pt>
    <dgm:pt modelId="{8868CFFA-B126-490F-8032-5313C924819C}" type="pres">
      <dgm:prSet presAssocID="{65907F4D-85CD-4644-B2C6-3FAD7720C7FB}" presName="Name5" presStyleLbl="vennNode1" presStyleIdx="1" presStyleCnt="6" custLinFactX="-1223" custLinFactNeighborX="-100000" custLinFactNeighborY="-12918">
        <dgm:presLayoutVars>
          <dgm:bulletEnabled val="1"/>
        </dgm:presLayoutVars>
      </dgm:prSet>
      <dgm:spPr>
        <a:prstGeom prst="heptagon">
          <a:avLst/>
        </a:prstGeom>
      </dgm:spPr>
      <dgm:t>
        <a:bodyPr/>
        <a:lstStyle/>
        <a:p>
          <a:endParaRPr lang="cs-CZ"/>
        </a:p>
      </dgm:t>
    </dgm:pt>
    <dgm:pt modelId="{F2E1BF6C-59AE-46CD-A35B-6BD03EB83533}" type="pres">
      <dgm:prSet presAssocID="{FFC7CE53-BFE3-4A98-897F-F7933996DD00}" presName="space" presStyleCnt="0"/>
      <dgm:spPr/>
    </dgm:pt>
    <dgm:pt modelId="{61B1C9D7-3651-4E1E-A152-D345FE58DAF6}" type="pres">
      <dgm:prSet presAssocID="{E9527F2D-8467-465B-B5AC-D7BB1CDE95B2}" presName="Name5" presStyleLbl="vennNode1" presStyleIdx="2" presStyleCnt="6" custLinFactX="-18708" custLinFactNeighborX="-100000" custLinFactNeighborY="6062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6656170-9801-4262-BE26-F0285F39CE1B}" type="pres">
      <dgm:prSet presAssocID="{3420BE8D-4221-4FCC-8467-0C9C36CA936B}" presName="space" presStyleCnt="0"/>
      <dgm:spPr/>
    </dgm:pt>
    <dgm:pt modelId="{7D42450E-39F2-4914-A7D7-4DA1A6ECF8CD}" type="pres">
      <dgm:prSet presAssocID="{E8DA8C4F-A633-412E-925F-0E9B042FD8A6}" presName="Name5" presStyleLbl="vennNode1" presStyleIdx="3" presStyleCnt="6" custLinFactX="-25161" custLinFactNeighborX="-100000" custLinFactNeighborY="-1886">
        <dgm:presLayoutVars>
          <dgm:bulletEnabled val="1"/>
        </dgm:presLayoutVars>
      </dgm:prSet>
      <dgm:spPr>
        <a:prstGeom prst="heptagon">
          <a:avLst/>
        </a:prstGeom>
      </dgm:spPr>
      <dgm:t>
        <a:bodyPr/>
        <a:lstStyle/>
        <a:p>
          <a:endParaRPr lang="cs-CZ"/>
        </a:p>
      </dgm:t>
    </dgm:pt>
    <dgm:pt modelId="{015DD63C-7759-468D-A25F-0F2A19CDA908}" type="pres">
      <dgm:prSet presAssocID="{EBBEE016-D1C9-4380-A6E2-8625D163AA5C}" presName="space" presStyleCnt="0"/>
      <dgm:spPr/>
    </dgm:pt>
    <dgm:pt modelId="{990ADBBE-2AAE-447B-B7B1-1DBDF4B6CB2D}" type="pres">
      <dgm:prSet presAssocID="{88A7879E-EED1-48B1-B084-C557AF7FAD30}" presName="Name5" presStyleLbl="vennNode1" presStyleIdx="4" presStyleCnt="6" custLinFactX="-50000" custLinFactNeighborX="-100000" custLinFactNeighborY="7166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281BFD-06DF-461F-B171-72C3922A70FD}" type="pres">
      <dgm:prSet presAssocID="{30789275-074C-40CC-B027-C035131AE2AC}" presName="space" presStyleCnt="0"/>
      <dgm:spPr/>
    </dgm:pt>
    <dgm:pt modelId="{70E29F0A-C3C1-4CBB-A8E1-3DC8A8D4B486}" type="pres">
      <dgm:prSet presAssocID="{E195053C-DB96-4259-9C10-5FFE5FE7B458}" presName="Name5" presStyleLbl="vennNode1" presStyleIdx="5" presStyleCnt="6" custLinFactX="-47996" custLinFactNeighborX="-100000" custLinFactNeighborY="16501">
        <dgm:presLayoutVars>
          <dgm:bulletEnabled val="1"/>
        </dgm:presLayoutVars>
      </dgm:prSet>
      <dgm:spPr>
        <a:prstGeom prst="heptagon">
          <a:avLst/>
        </a:prstGeom>
      </dgm:spPr>
      <dgm:t>
        <a:bodyPr/>
        <a:lstStyle/>
        <a:p>
          <a:endParaRPr lang="cs-CZ"/>
        </a:p>
      </dgm:t>
    </dgm:pt>
  </dgm:ptLst>
  <dgm:cxnLst>
    <dgm:cxn modelId="{EFEC0626-5537-4C3F-BEBF-ABE6D75CE789}" srcId="{01C0B0F4-6DE9-4CE8-A354-ED65F671F8D6}" destId="{E9527F2D-8467-465B-B5AC-D7BB1CDE95B2}" srcOrd="2" destOrd="0" parTransId="{084CEA55-2C6C-4670-BF81-6CCBB71C176E}" sibTransId="{3420BE8D-4221-4FCC-8467-0C9C36CA936B}"/>
    <dgm:cxn modelId="{3D31C65B-5D16-4999-8F68-46DFCB009897}" type="presOf" srcId="{65907F4D-85CD-4644-B2C6-3FAD7720C7FB}" destId="{8868CFFA-B126-490F-8032-5313C924819C}" srcOrd="0" destOrd="0" presId="urn:microsoft.com/office/officeart/2005/8/layout/venn3"/>
    <dgm:cxn modelId="{3F1426A2-EAD5-4802-BD41-4BCFABB4B325}" srcId="{01C0B0F4-6DE9-4CE8-A354-ED65F671F8D6}" destId="{E8DA8C4F-A633-412E-925F-0E9B042FD8A6}" srcOrd="3" destOrd="0" parTransId="{5D76DDDC-284A-434E-B007-BABD7B919385}" sibTransId="{EBBEE016-D1C9-4380-A6E2-8625D163AA5C}"/>
    <dgm:cxn modelId="{4DB51CAB-65FE-4DE0-94C0-959D92B6717D}" type="presOf" srcId="{E195053C-DB96-4259-9C10-5FFE5FE7B458}" destId="{70E29F0A-C3C1-4CBB-A8E1-3DC8A8D4B486}" srcOrd="0" destOrd="0" presId="urn:microsoft.com/office/officeart/2005/8/layout/venn3"/>
    <dgm:cxn modelId="{DD40E227-2A1E-4B64-8053-4C7842FF76E1}" srcId="{01C0B0F4-6DE9-4CE8-A354-ED65F671F8D6}" destId="{88A7879E-EED1-48B1-B084-C557AF7FAD30}" srcOrd="4" destOrd="0" parTransId="{0E437C14-2247-46CE-880B-CD342149EDF0}" sibTransId="{30789275-074C-40CC-B027-C035131AE2AC}"/>
    <dgm:cxn modelId="{D0498667-D997-4973-999B-37367CE0F59A}" type="presOf" srcId="{E8DA8C4F-A633-412E-925F-0E9B042FD8A6}" destId="{7D42450E-39F2-4914-A7D7-4DA1A6ECF8CD}" srcOrd="0" destOrd="0" presId="urn:microsoft.com/office/officeart/2005/8/layout/venn3"/>
    <dgm:cxn modelId="{4B977FB0-E943-4369-88F4-8F6853E1D2F6}" srcId="{01C0B0F4-6DE9-4CE8-A354-ED65F671F8D6}" destId="{E195053C-DB96-4259-9C10-5FFE5FE7B458}" srcOrd="5" destOrd="0" parTransId="{D8FCC2B4-D210-40F6-8E2F-2E4E79B33CC5}" sibTransId="{30CC9EDF-930E-4825-AC81-812054CB9D81}"/>
    <dgm:cxn modelId="{80D81AB6-8CE3-4A2A-BF6E-0F503FB3F68A}" type="presOf" srcId="{E9527F2D-8467-465B-B5AC-D7BB1CDE95B2}" destId="{61B1C9D7-3651-4E1E-A152-D345FE58DAF6}" srcOrd="0" destOrd="0" presId="urn:microsoft.com/office/officeart/2005/8/layout/venn3"/>
    <dgm:cxn modelId="{CC32250E-ADB3-4E6A-A368-16FE6A449A1B}" srcId="{01C0B0F4-6DE9-4CE8-A354-ED65F671F8D6}" destId="{106FC1C3-B43E-487A-8691-1E26A63CD921}" srcOrd="0" destOrd="0" parTransId="{D2C045C3-86EA-489B-ACC0-C578C0EEB9C2}" sibTransId="{3E179ED5-D522-4273-AB37-3DF89EE143C7}"/>
    <dgm:cxn modelId="{2F12B6FC-DCC3-4653-9E23-AD2FEE2F3EA1}" type="presOf" srcId="{106FC1C3-B43E-487A-8691-1E26A63CD921}" destId="{9E0203F9-5363-4A87-BECF-2B07D7A54B8B}" srcOrd="0" destOrd="0" presId="urn:microsoft.com/office/officeart/2005/8/layout/venn3"/>
    <dgm:cxn modelId="{9BD0EAF5-DC2A-4960-9C96-A9515242F0AC}" type="presOf" srcId="{01C0B0F4-6DE9-4CE8-A354-ED65F671F8D6}" destId="{4770C653-1B6F-4195-B147-4C6FE06F94F1}" srcOrd="0" destOrd="0" presId="urn:microsoft.com/office/officeart/2005/8/layout/venn3"/>
    <dgm:cxn modelId="{50D85129-F850-43E3-8D43-B1C40DBD001C}" type="presOf" srcId="{88A7879E-EED1-48B1-B084-C557AF7FAD30}" destId="{990ADBBE-2AAE-447B-B7B1-1DBDF4B6CB2D}" srcOrd="0" destOrd="0" presId="urn:microsoft.com/office/officeart/2005/8/layout/venn3"/>
    <dgm:cxn modelId="{4FB543CE-1EAE-490A-8AE1-70A8CFD8EE8A}" srcId="{01C0B0F4-6DE9-4CE8-A354-ED65F671F8D6}" destId="{65907F4D-85CD-4644-B2C6-3FAD7720C7FB}" srcOrd="1" destOrd="0" parTransId="{E24460E9-9A5C-4D9D-BD83-9CE3170884BB}" sibTransId="{FFC7CE53-BFE3-4A98-897F-F7933996DD00}"/>
    <dgm:cxn modelId="{4937C423-BF2D-485D-9CFE-A6019947BF57}" type="presParOf" srcId="{4770C653-1B6F-4195-B147-4C6FE06F94F1}" destId="{9E0203F9-5363-4A87-BECF-2B07D7A54B8B}" srcOrd="0" destOrd="0" presId="urn:microsoft.com/office/officeart/2005/8/layout/venn3"/>
    <dgm:cxn modelId="{FA49AB46-C38B-4123-89CA-4BCFFA3C7D7C}" type="presParOf" srcId="{4770C653-1B6F-4195-B147-4C6FE06F94F1}" destId="{4F72F9B6-094E-4714-9174-90D46139C05D}" srcOrd="1" destOrd="0" presId="urn:microsoft.com/office/officeart/2005/8/layout/venn3"/>
    <dgm:cxn modelId="{A1892061-C70D-4A94-97C2-64B4EFF2AFC2}" type="presParOf" srcId="{4770C653-1B6F-4195-B147-4C6FE06F94F1}" destId="{8868CFFA-B126-490F-8032-5313C924819C}" srcOrd="2" destOrd="0" presId="urn:microsoft.com/office/officeart/2005/8/layout/venn3"/>
    <dgm:cxn modelId="{A31ABBD2-0D9C-475E-9086-0DFD5BE9054A}" type="presParOf" srcId="{4770C653-1B6F-4195-B147-4C6FE06F94F1}" destId="{F2E1BF6C-59AE-46CD-A35B-6BD03EB83533}" srcOrd="3" destOrd="0" presId="urn:microsoft.com/office/officeart/2005/8/layout/venn3"/>
    <dgm:cxn modelId="{AA61D1D2-3366-4EEC-B844-D2017CD498D5}" type="presParOf" srcId="{4770C653-1B6F-4195-B147-4C6FE06F94F1}" destId="{61B1C9D7-3651-4E1E-A152-D345FE58DAF6}" srcOrd="4" destOrd="0" presId="urn:microsoft.com/office/officeart/2005/8/layout/venn3"/>
    <dgm:cxn modelId="{20E61FAC-AEBE-49DD-A72F-BF44F4D3A357}" type="presParOf" srcId="{4770C653-1B6F-4195-B147-4C6FE06F94F1}" destId="{26656170-9801-4262-BE26-F0285F39CE1B}" srcOrd="5" destOrd="0" presId="urn:microsoft.com/office/officeart/2005/8/layout/venn3"/>
    <dgm:cxn modelId="{D75B0073-A3EC-47EC-A32B-9E81AF4C800E}" type="presParOf" srcId="{4770C653-1B6F-4195-B147-4C6FE06F94F1}" destId="{7D42450E-39F2-4914-A7D7-4DA1A6ECF8CD}" srcOrd="6" destOrd="0" presId="urn:microsoft.com/office/officeart/2005/8/layout/venn3"/>
    <dgm:cxn modelId="{0B1C8975-0860-4E78-A0C0-8605F0E27CB5}" type="presParOf" srcId="{4770C653-1B6F-4195-B147-4C6FE06F94F1}" destId="{015DD63C-7759-468D-A25F-0F2A19CDA908}" srcOrd="7" destOrd="0" presId="urn:microsoft.com/office/officeart/2005/8/layout/venn3"/>
    <dgm:cxn modelId="{14CF5543-5152-4767-A95E-E77B95227037}" type="presParOf" srcId="{4770C653-1B6F-4195-B147-4C6FE06F94F1}" destId="{990ADBBE-2AAE-447B-B7B1-1DBDF4B6CB2D}" srcOrd="8" destOrd="0" presId="urn:microsoft.com/office/officeart/2005/8/layout/venn3"/>
    <dgm:cxn modelId="{D1552701-1657-4DC7-B519-0D73C047DF58}" type="presParOf" srcId="{4770C653-1B6F-4195-B147-4C6FE06F94F1}" destId="{85281BFD-06DF-461F-B171-72C3922A70FD}" srcOrd="9" destOrd="0" presId="urn:microsoft.com/office/officeart/2005/8/layout/venn3"/>
    <dgm:cxn modelId="{D7FF4957-A4EB-426D-A713-387FE75C0ECC}" type="presParOf" srcId="{4770C653-1B6F-4195-B147-4C6FE06F94F1}" destId="{70E29F0A-C3C1-4CBB-A8E1-3DC8A8D4B486}" srcOrd="10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5EA2EE-B3B5-4ACE-9632-5B825248D249}">
      <dsp:nvSpPr>
        <dsp:cNvPr id="0" name=""/>
        <dsp:cNvSpPr/>
      </dsp:nvSpPr>
      <dsp:spPr>
        <a:xfrm>
          <a:off x="0" y="0"/>
          <a:ext cx="3472160" cy="3472160"/>
        </a:xfrm>
        <a:prstGeom prst="flowChartPunchedTape">
          <a:avLst/>
        </a:prstGeom>
        <a:solidFill>
          <a:schemeClr val="accent3">
            <a:shade val="8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9B6785-9EC2-4DB3-800A-DAFBAB40FCAA}">
      <dsp:nvSpPr>
        <dsp:cNvPr id="0" name=""/>
        <dsp:cNvSpPr/>
      </dsp:nvSpPr>
      <dsp:spPr>
        <a:xfrm>
          <a:off x="0" y="589412"/>
          <a:ext cx="2256904" cy="493697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noProof="1" smtClean="0"/>
            <a:t>small</a:t>
          </a:r>
          <a:endParaRPr lang="cs-CZ" sz="2000" kern="1200" noProof="1"/>
        </a:p>
      </dsp:txBody>
      <dsp:txXfrm>
        <a:off x="24100" y="613512"/>
        <a:ext cx="2208704" cy="445497"/>
      </dsp:txXfrm>
    </dsp:sp>
    <dsp:sp modelId="{0DEDA18A-A092-4894-BC32-ECE20145FE6E}">
      <dsp:nvSpPr>
        <dsp:cNvPr id="0" name=""/>
        <dsp:cNvSpPr/>
      </dsp:nvSpPr>
      <dsp:spPr>
        <a:xfrm>
          <a:off x="2019672" y="902965"/>
          <a:ext cx="2256904" cy="493697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54727"/>
              <a:satOff val="-358"/>
              <a:lumOff val="613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noProof="1" smtClean="0"/>
            <a:t>slim</a:t>
          </a:r>
          <a:endParaRPr lang="cs-CZ" sz="2000" kern="1200" noProof="1"/>
        </a:p>
      </dsp:txBody>
      <dsp:txXfrm>
        <a:off x="2043772" y="927065"/>
        <a:ext cx="2208704" cy="445497"/>
      </dsp:txXfrm>
    </dsp:sp>
    <dsp:sp modelId="{6B9E644F-43CB-4F2B-A0BF-B7C9BA549609}">
      <dsp:nvSpPr>
        <dsp:cNvPr id="0" name=""/>
        <dsp:cNvSpPr/>
      </dsp:nvSpPr>
      <dsp:spPr>
        <a:xfrm>
          <a:off x="188352" y="1439344"/>
          <a:ext cx="2256904" cy="493697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109454"/>
              <a:satOff val="-716"/>
              <a:lumOff val="1227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noProof="1" smtClean="0"/>
            <a:t>dark</a:t>
          </a:r>
          <a:endParaRPr lang="cs-CZ" sz="2000" kern="1200" noProof="1"/>
        </a:p>
      </dsp:txBody>
      <dsp:txXfrm>
        <a:off x="212452" y="1463444"/>
        <a:ext cx="2208704" cy="445497"/>
      </dsp:txXfrm>
    </dsp:sp>
    <dsp:sp modelId="{E4BFE13A-DC59-405A-8DED-4A4C146648C2}">
      <dsp:nvSpPr>
        <dsp:cNvPr id="0" name=""/>
        <dsp:cNvSpPr/>
      </dsp:nvSpPr>
      <dsp:spPr>
        <a:xfrm>
          <a:off x="1391823" y="2098355"/>
          <a:ext cx="2256904" cy="493697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164182"/>
              <a:satOff val="-1073"/>
              <a:lumOff val="184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salt</a:t>
          </a:r>
          <a:endParaRPr lang="cs-CZ" sz="2000" kern="1200" dirty="0"/>
        </a:p>
      </dsp:txBody>
      <dsp:txXfrm>
        <a:off x="1415923" y="2122455"/>
        <a:ext cx="2208704" cy="445497"/>
      </dsp:txXfrm>
    </dsp:sp>
    <dsp:sp modelId="{35CDD6B9-33B3-4EB2-BAB4-622B3690FBE5}">
      <dsp:nvSpPr>
        <dsp:cNvPr id="0" name=""/>
        <dsp:cNvSpPr/>
      </dsp:nvSpPr>
      <dsp:spPr>
        <a:xfrm>
          <a:off x="0" y="2464047"/>
          <a:ext cx="2256904" cy="493697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218909"/>
              <a:satOff val="-1431"/>
              <a:lumOff val="2455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bitter</a:t>
          </a:r>
          <a:endParaRPr lang="cs-CZ" sz="2000" kern="1200" dirty="0"/>
        </a:p>
      </dsp:txBody>
      <dsp:txXfrm>
        <a:off x="24100" y="2488147"/>
        <a:ext cx="2208704" cy="44549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0203F9-5363-4A87-BECF-2B07D7A54B8B}">
      <dsp:nvSpPr>
        <dsp:cNvPr id="0" name=""/>
        <dsp:cNvSpPr/>
      </dsp:nvSpPr>
      <dsp:spPr>
        <a:xfrm>
          <a:off x="72009" y="2880312"/>
          <a:ext cx="1958139" cy="1958139"/>
        </a:xfrm>
        <a:prstGeom prst="ellipse">
          <a:avLst/>
        </a:prstGeom>
        <a:solidFill>
          <a:schemeClr val="accent2">
            <a:shade val="80000"/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tx1"/>
        </a:fontRef>
      </dsp:style>
      <dsp:txBody>
        <a:bodyPr spcFirstLastPara="0" vert="horz" wrap="square" lIns="107763" tIns="22860" rIns="107763" bIns="22860" numCol="1" spcCol="1270" anchor="ctr" anchorCtr="0">
          <a:noAutofit/>
          <a:sp3d extrusionH="28000" prstMaterial="matte"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Levá - pravá</a:t>
          </a:r>
        </a:p>
      </dsp:txBody>
      <dsp:txXfrm>
        <a:off x="358772" y="3167075"/>
        <a:ext cx="1384613" cy="1384613"/>
      </dsp:txXfrm>
    </dsp:sp>
    <dsp:sp modelId="{8868CFFA-B126-490F-8032-5313C924819C}">
      <dsp:nvSpPr>
        <dsp:cNvPr id="0" name=""/>
        <dsp:cNvSpPr/>
      </dsp:nvSpPr>
      <dsp:spPr>
        <a:xfrm>
          <a:off x="1152131" y="1224137"/>
          <a:ext cx="1958139" cy="1958139"/>
        </a:xfrm>
        <a:prstGeom prst="heptagon">
          <a:avLst/>
        </a:prstGeom>
        <a:solidFill>
          <a:schemeClr val="accent3">
            <a:lumMod val="50000"/>
            <a:alpha val="92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tx1"/>
        </a:fontRef>
      </dsp:style>
      <dsp:txBody>
        <a:bodyPr spcFirstLastPara="0" vert="horz" wrap="square" lIns="107763" tIns="22860" rIns="107763" bIns="22860" numCol="1" spcCol="1270" anchor="ctr" anchorCtr="0">
          <a:noAutofit/>
          <a:sp3d extrusionH="28000" prstMaterial="matte"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Starý - mladý</a:t>
          </a:r>
          <a:endParaRPr lang="cs-CZ" sz="1800" b="1" kern="1200" dirty="0"/>
        </a:p>
      </dsp:txBody>
      <dsp:txXfrm>
        <a:off x="1346047" y="1611972"/>
        <a:ext cx="1570307" cy="1182469"/>
      </dsp:txXfrm>
    </dsp:sp>
    <dsp:sp modelId="{61B1C9D7-3651-4E1E-A152-D345FE58DAF6}">
      <dsp:nvSpPr>
        <dsp:cNvPr id="0" name=""/>
        <dsp:cNvSpPr/>
      </dsp:nvSpPr>
      <dsp:spPr>
        <a:xfrm>
          <a:off x="2376261" y="2664290"/>
          <a:ext cx="1958139" cy="1958139"/>
        </a:xfrm>
        <a:prstGeom prst="ellipse">
          <a:avLst/>
        </a:prstGeom>
        <a:solidFill>
          <a:srgbClr val="FFFF00">
            <a:alpha val="50000"/>
          </a:srgb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tx1"/>
        </a:fontRef>
      </dsp:style>
      <dsp:txBody>
        <a:bodyPr spcFirstLastPara="0" vert="horz" wrap="square" lIns="107763" tIns="22860" rIns="107763" bIns="22860" numCol="1" spcCol="1270" anchor="ctr" anchorCtr="0">
          <a:noAutofit/>
          <a:sp3d extrusionH="28000" prstMaterial="matte"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b="1" kern="1200" dirty="0" smtClean="0"/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Velký - malý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b="1" kern="1200" dirty="0" smtClean="0"/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b="1" kern="1200" dirty="0"/>
        </a:p>
      </dsp:txBody>
      <dsp:txXfrm>
        <a:off x="2663024" y="2951053"/>
        <a:ext cx="1384613" cy="1384613"/>
      </dsp:txXfrm>
    </dsp:sp>
    <dsp:sp modelId="{7D42450E-39F2-4914-A7D7-4DA1A6ECF8CD}">
      <dsp:nvSpPr>
        <dsp:cNvPr id="0" name=""/>
        <dsp:cNvSpPr/>
      </dsp:nvSpPr>
      <dsp:spPr>
        <a:xfrm>
          <a:off x="3816414" y="1440159"/>
          <a:ext cx="1958139" cy="1958139"/>
        </a:xfrm>
        <a:prstGeom prst="heptagon">
          <a:avLst/>
        </a:prstGeom>
        <a:solidFill>
          <a:schemeClr val="accent6">
            <a:lumMod val="50000"/>
            <a:alpha val="87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tx1"/>
        </a:fontRef>
      </dsp:style>
      <dsp:txBody>
        <a:bodyPr spcFirstLastPara="0" vert="horz" wrap="square" lIns="107763" tIns="22860" rIns="107763" bIns="22860" numCol="1" spcCol="1270" anchor="ctr" anchorCtr="0">
          <a:noAutofit/>
          <a:sp3d extrusionH="28000" prstMaterial="matte"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Lehký - těžký</a:t>
          </a:r>
        </a:p>
      </dsp:txBody>
      <dsp:txXfrm>
        <a:off x="4010330" y="1827994"/>
        <a:ext cx="1570307" cy="1182469"/>
      </dsp:txXfrm>
    </dsp:sp>
    <dsp:sp modelId="{990ADBBE-2AAE-447B-B7B1-1DBDF4B6CB2D}">
      <dsp:nvSpPr>
        <dsp:cNvPr id="0" name=""/>
        <dsp:cNvSpPr/>
      </dsp:nvSpPr>
      <dsp:spPr>
        <a:xfrm>
          <a:off x="4896543" y="2880312"/>
          <a:ext cx="1958139" cy="1958139"/>
        </a:xfrm>
        <a:prstGeom prst="ellipse">
          <a:avLst/>
        </a:prstGeom>
        <a:solidFill>
          <a:schemeClr val="accent2">
            <a:shade val="80000"/>
            <a:alpha val="50000"/>
            <a:hueOff val="-27785"/>
            <a:satOff val="-4869"/>
            <a:lumOff val="24541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tx1"/>
        </a:fontRef>
      </dsp:style>
      <dsp:txBody>
        <a:bodyPr spcFirstLastPara="0" vert="horz" wrap="square" lIns="107763" tIns="22860" rIns="107763" bIns="22860" numCol="1" spcCol="1270" anchor="ctr" anchorCtr="0">
          <a:noAutofit/>
          <a:sp3d extrusionH="28000" prstMaterial="matte"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Tmavá - světlá</a:t>
          </a:r>
          <a:endParaRPr lang="cs-CZ" sz="1800" b="1" kern="1200" dirty="0"/>
        </a:p>
      </dsp:txBody>
      <dsp:txXfrm>
        <a:off x="5183306" y="3167075"/>
        <a:ext cx="1384613" cy="1384613"/>
      </dsp:txXfrm>
    </dsp:sp>
    <dsp:sp modelId="{70E29F0A-C3C1-4CBB-A8E1-3DC8A8D4B486}">
      <dsp:nvSpPr>
        <dsp:cNvPr id="0" name=""/>
        <dsp:cNvSpPr/>
      </dsp:nvSpPr>
      <dsp:spPr>
        <a:xfrm>
          <a:off x="6502296" y="1800202"/>
          <a:ext cx="1958139" cy="1958139"/>
        </a:xfrm>
        <a:prstGeom prst="heptagon">
          <a:avLst/>
        </a:prstGeom>
        <a:solidFill>
          <a:schemeClr val="tx2">
            <a:lumMod val="60000"/>
            <a:lumOff val="40000"/>
            <a:alpha val="92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tx1"/>
        </a:fontRef>
      </dsp:style>
      <dsp:txBody>
        <a:bodyPr spcFirstLastPara="0" vert="horz" wrap="square" lIns="107763" tIns="22860" rIns="107763" bIns="22860" numCol="1" spcCol="1270" anchor="ctr" anchorCtr="0">
          <a:noAutofit/>
          <a:sp3d extrusionH="28000" prstMaterial="matte"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Nahoru - dolu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b="1" kern="1200" dirty="0"/>
        </a:p>
      </dsp:txBody>
      <dsp:txXfrm>
        <a:off x="6696212" y="2188037"/>
        <a:ext cx="1570307" cy="118246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9">
  <dgm:title val=""/>
  <dgm:desc val=""/>
  <dgm:catLst>
    <dgm:cat type="3D" pri="11900"/>
  </dgm:catLst>
  <dgm:scene3d>
    <a:camera prst="perspectiveRelaxed">
      <a:rot lat="19149996" lon="20104178" rev="1577324"/>
    </a:camera>
    <a:lightRig rig="soft" dir="t"/>
    <a:backdrop>
      <a:anchor x="0" y="0" z="-210000"/>
      <a:norm dx="0" dy="0" dz="914400"/>
      <a:up dx="0" dy="914400" dz="0"/>
    </a:backdrop>
  </dgm:scene3d>
  <dgm:styleLbl name="node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>
      <a:sp3d extrusionH="28000" prstMaterial="matte"/>
    </dgm:txPr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sz="1000" i="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Je potřeba kladné sloveso převést v záporné a naopak: It is small. Tom is stupid.</a:t>
            </a:r>
            <a:r>
              <a:rPr lang="cs-CZ" sz="1000" i="1" baseline="0" dirty="0" smtClean="0">
                <a:latin typeface="Tahoma" pitchFamily="34" charset="0"/>
                <a:cs typeface="Tahoma" pitchFamily="34" charset="0"/>
              </a:rPr>
              <a:t> She is ugly. His dad is young. It is false. Turn left. </a:t>
            </a:r>
            <a:endParaRPr lang="cs-CZ" sz="1000" i="1" dirty="0" smtClean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6519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Řekni </a:t>
            </a:r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opak těchto přídavných jmen. Obrázky ti napoví.</a:t>
            </a:r>
            <a:endParaRPr lang="cs-CZ" sz="1000" i="1" dirty="0" smtClean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27434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Soutěž se sousedem nebo ve skupině – kdo dřív </a:t>
            </a:r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přeloží</a:t>
            </a:r>
            <a:r>
              <a:rPr lang="cs-CZ" sz="1000" i="1" baseline="0" dirty="0" smtClean="0">
                <a:latin typeface="Tahoma" pitchFamily="34" charset="0"/>
                <a:cs typeface="Tahoma" pitchFamily="34" charset="0"/>
              </a:rPr>
              <a:t> dvojici </a:t>
            </a:r>
            <a:r>
              <a:rPr lang="cs-CZ" sz="1000" i="1" baseline="0" smtClean="0">
                <a:latin typeface="Tahoma" pitchFamily="34" charset="0"/>
                <a:cs typeface="Tahoma" pitchFamily="34" charset="0"/>
              </a:rPr>
              <a:t>do angličtiny</a:t>
            </a:r>
            <a:r>
              <a:rPr lang="cs-CZ" sz="1000" i="1" smtClean="0">
                <a:latin typeface="Tahoma" pitchFamily="34" charset="0"/>
                <a:cs typeface="Tahoma" pitchFamily="34" charset="0"/>
              </a:rPr>
              <a:t>?</a:t>
            </a:r>
            <a:endParaRPr lang="cs-CZ" sz="1000" i="1" dirty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13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diagramColors" Target="../diagrams/colors1.xml"/><Relationship Id="rId12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.xml"/><Relationship Id="rId11" Type="http://schemas.openxmlformats.org/officeDocument/2006/relationships/image" Target="../media/image5.png"/><Relationship Id="rId5" Type="http://schemas.openxmlformats.org/officeDocument/2006/relationships/diagramLayout" Target="../diagrams/layout1.xml"/><Relationship Id="rId10" Type="http://schemas.openxmlformats.org/officeDocument/2006/relationships/image" Target="../media/image4.png"/><Relationship Id="rId4" Type="http://schemas.openxmlformats.org/officeDocument/2006/relationships/diagramData" Target="../diagrams/data1.xml"/><Relationship Id="rId9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844824"/>
            <a:ext cx="9144000" cy="3888432"/>
          </a:xfrm>
        </p:spPr>
        <p:txBody>
          <a:bodyPr>
            <a:normAutofit fontScale="92500" lnSpcReduction="2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Jazyk </a:t>
            </a:r>
            <a:r>
              <a:rPr lang="cs-CZ" sz="16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 jazyková komunikace</a:t>
            </a:r>
          </a:p>
          <a:p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Cizí jazyk</a:t>
            </a:r>
          </a:p>
          <a:p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Komunikace</a:t>
            </a:r>
            <a:endParaRPr lang="cs-CZ" sz="1600" noProof="1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600" noProof="1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noProof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Practice of Opposites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VY_22_INOVACE_03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2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Vypracovala: Michaela </a:t>
            </a:r>
            <a:r>
              <a:rPr lang="cs-CZ" sz="16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Slaninová, 08 - 2011</a:t>
            </a:r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Anglický jazyk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6.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ovládáme základní přídavná jména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Power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point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, podrobnější metodika viz. poznámky u jednotlivých snímků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1895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850" y="2492896"/>
            <a:ext cx="8229600" cy="3298378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accent2">
                    <a:lumMod val="75000"/>
                  </a:schemeClr>
                </a:solidFill>
              </a:rPr>
              <a:t>Let</a:t>
            </a:r>
            <a:r>
              <a:rPr lang="en-US" sz="6600" b="1" dirty="0" smtClean="0">
                <a:solidFill>
                  <a:schemeClr val="accent2">
                    <a:lumMod val="75000"/>
                  </a:schemeClr>
                </a:solidFill>
              </a:rPr>
              <a:t>’s find opposites</a:t>
            </a:r>
            <a:endParaRPr lang="cs-CZ" sz="66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86887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195736" y="274638"/>
            <a:ext cx="3240360" cy="850106"/>
          </a:xfrm>
        </p:spPr>
        <p:txBody>
          <a:bodyPr>
            <a:normAutofit/>
          </a:bodyPr>
          <a:lstStyle/>
          <a:p>
            <a:r>
              <a:rPr lang="en-US" sz="2800" b="1" noProof="1" smtClean="0">
                <a:solidFill>
                  <a:srgbClr val="92D050"/>
                </a:solidFill>
                <a:latin typeface="Tahoma" pitchFamily="34" charset="0"/>
                <a:cs typeface="Tahoma" pitchFamily="34" charset="0"/>
              </a:rPr>
              <a:t>Find pairs</a:t>
            </a:r>
            <a:endParaRPr lang="cs-CZ" sz="2800" b="1" noProof="1">
              <a:solidFill>
                <a:srgbClr val="92D050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457200" y="1600201"/>
            <a:ext cx="2458616" cy="4525963"/>
          </a:xfrm>
        </p:spPr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r>
              <a:rPr lang="en-US" b="1" i="1" noProof="1" smtClean="0">
                <a:solidFill>
                  <a:srgbClr val="FFC000"/>
                </a:solidFill>
              </a:rPr>
              <a:t>strong</a:t>
            </a:r>
            <a:endParaRPr lang="cs-CZ" b="1" i="1" noProof="1" smtClean="0">
              <a:solidFill>
                <a:srgbClr val="FFC000"/>
              </a:solidFill>
            </a:endParaRPr>
          </a:p>
          <a:p>
            <a:r>
              <a:rPr lang="en-US" b="1" i="1" noProof="1" smtClean="0">
                <a:solidFill>
                  <a:srgbClr val="FFC000"/>
                </a:solidFill>
              </a:rPr>
              <a:t>ugly</a:t>
            </a:r>
            <a:endParaRPr lang="cs-CZ" b="1" i="1" noProof="1" smtClean="0">
              <a:solidFill>
                <a:srgbClr val="FFC000"/>
              </a:solidFill>
            </a:endParaRPr>
          </a:p>
          <a:p>
            <a:r>
              <a:rPr lang="en-US" b="1" i="1" noProof="1" smtClean="0">
                <a:solidFill>
                  <a:srgbClr val="FFC000"/>
                </a:solidFill>
              </a:rPr>
              <a:t>old</a:t>
            </a:r>
            <a:endParaRPr lang="cs-CZ" b="1" i="1" noProof="1" smtClean="0">
              <a:solidFill>
                <a:srgbClr val="FFC000"/>
              </a:solidFill>
            </a:endParaRPr>
          </a:p>
          <a:p>
            <a:r>
              <a:rPr lang="en-US" b="1" i="1" noProof="1" smtClean="0">
                <a:solidFill>
                  <a:srgbClr val="FFC000"/>
                </a:solidFill>
              </a:rPr>
              <a:t>small</a:t>
            </a:r>
            <a:endParaRPr lang="cs-CZ" b="1" i="1" noProof="1" smtClean="0">
              <a:solidFill>
                <a:srgbClr val="FFC000"/>
              </a:solidFill>
            </a:endParaRPr>
          </a:p>
          <a:p>
            <a:r>
              <a:rPr lang="en-US" b="1" i="1" noProof="1" smtClean="0">
                <a:solidFill>
                  <a:srgbClr val="FFC000"/>
                </a:solidFill>
              </a:rPr>
              <a:t>white</a:t>
            </a:r>
            <a:endParaRPr lang="cs-CZ" b="1" i="1" noProof="1" smtClean="0">
              <a:solidFill>
                <a:srgbClr val="FFC000"/>
              </a:solidFill>
            </a:endParaRPr>
          </a:p>
          <a:p>
            <a:r>
              <a:rPr lang="en-US" b="1" i="1" noProof="1" smtClean="0">
                <a:solidFill>
                  <a:srgbClr val="FFC000"/>
                </a:solidFill>
              </a:rPr>
              <a:t>heavy</a:t>
            </a:r>
            <a:endParaRPr lang="cs-CZ" b="1" i="1" noProof="1" smtClean="0">
              <a:solidFill>
                <a:srgbClr val="FFC000"/>
              </a:solidFill>
            </a:endParaRPr>
          </a:p>
          <a:p>
            <a:r>
              <a:rPr lang="en-US" b="1" i="1" noProof="1" smtClean="0">
                <a:solidFill>
                  <a:srgbClr val="FFC000"/>
                </a:solidFill>
              </a:rPr>
              <a:t>nice</a:t>
            </a:r>
            <a:endParaRPr lang="cs-CZ" b="1" i="1" noProof="1" smtClean="0">
              <a:solidFill>
                <a:srgbClr val="FFC000"/>
              </a:solidFill>
            </a:endParaRPr>
          </a:p>
          <a:p>
            <a:r>
              <a:rPr lang="en-US" b="1" i="1" noProof="1" smtClean="0">
                <a:solidFill>
                  <a:srgbClr val="FFC000"/>
                </a:solidFill>
              </a:rPr>
              <a:t>clever</a:t>
            </a:r>
            <a:endParaRPr lang="cs-CZ" b="1" i="1" noProof="1" smtClean="0">
              <a:solidFill>
                <a:srgbClr val="FFC000"/>
              </a:solidFill>
            </a:endParaRPr>
          </a:p>
          <a:p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" name="Elipsa 11"/>
          <p:cNvSpPr/>
          <p:nvPr/>
        </p:nvSpPr>
        <p:spPr>
          <a:xfrm>
            <a:off x="2555776" y="2780928"/>
            <a:ext cx="1656184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pretty</a:t>
            </a:r>
            <a:endParaRPr lang="cs-CZ" dirty="0"/>
          </a:p>
        </p:txBody>
      </p:sp>
      <p:sp>
        <p:nvSpPr>
          <p:cNvPr id="13" name="Zaoblený obdélník 12"/>
          <p:cNvSpPr/>
          <p:nvPr/>
        </p:nvSpPr>
        <p:spPr>
          <a:xfrm>
            <a:off x="6516216" y="1484784"/>
            <a:ext cx="1152128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new</a:t>
            </a:r>
            <a:endParaRPr lang="cs-CZ" dirty="0"/>
          </a:p>
        </p:txBody>
      </p:sp>
      <p:sp>
        <p:nvSpPr>
          <p:cNvPr id="14" name="Obdélník s odříznutým a zakulaceným jedním rohem 13"/>
          <p:cNvSpPr/>
          <p:nvPr/>
        </p:nvSpPr>
        <p:spPr>
          <a:xfrm>
            <a:off x="5940152" y="3212976"/>
            <a:ext cx="1296144" cy="864096"/>
          </a:xfrm>
          <a:prstGeom prst="snip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weak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3851920" y="3789040"/>
            <a:ext cx="115212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big</a:t>
            </a:r>
            <a:endParaRPr lang="cs-CZ" dirty="0"/>
          </a:p>
        </p:txBody>
      </p:sp>
      <p:sp>
        <p:nvSpPr>
          <p:cNvPr id="16" name="Šestiúhelník 15"/>
          <p:cNvSpPr/>
          <p:nvPr/>
        </p:nvSpPr>
        <p:spPr>
          <a:xfrm>
            <a:off x="7020272" y="4941168"/>
            <a:ext cx="1224136" cy="1008112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black</a:t>
            </a:r>
            <a:endParaRPr lang="cs-CZ" dirty="0"/>
          </a:p>
        </p:txBody>
      </p:sp>
      <p:sp>
        <p:nvSpPr>
          <p:cNvPr id="17" name="Rovnoramenný trojúhelník 16"/>
          <p:cNvSpPr/>
          <p:nvPr/>
        </p:nvSpPr>
        <p:spPr>
          <a:xfrm>
            <a:off x="4644008" y="4725144"/>
            <a:ext cx="1440160" cy="100811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bad</a:t>
            </a:r>
            <a:endParaRPr lang="cs-CZ" dirty="0"/>
          </a:p>
        </p:txBody>
      </p:sp>
      <p:sp>
        <p:nvSpPr>
          <p:cNvPr id="18" name="Vývojový diagram: magnetický disk 17"/>
          <p:cNvSpPr/>
          <p:nvPr/>
        </p:nvSpPr>
        <p:spPr>
          <a:xfrm>
            <a:off x="7884368" y="2924944"/>
            <a:ext cx="936104" cy="936104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light</a:t>
            </a:r>
            <a:endParaRPr lang="cs-CZ" dirty="0"/>
          </a:p>
        </p:txBody>
      </p:sp>
      <p:sp>
        <p:nvSpPr>
          <p:cNvPr id="19" name="Vývojový diagram: rozhodnutí 18"/>
          <p:cNvSpPr/>
          <p:nvPr/>
        </p:nvSpPr>
        <p:spPr>
          <a:xfrm>
            <a:off x="4283968" y="1700808"/>
            <a:ext cx="1656184" cy="936104"/>
          </a:xfrm>
          <a:prstGeom prst="flowChartDecis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stupid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3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1500" b="1" noProof="1" smtClean="0">
                <a:solidFill>
                  <a:srgbClr val="92D050"/>
                </a:solidFill>
                <a:latin typeface="Tahoma" pitchFamily="34" charset="0"/>
                <a:cs typeface="Tahoma" pitchFamily="34" charset="0"/>
              </a:rPr>
              <a:t>Vyj</a:t>
            </a:r>
            <a:r>
              <a:rPr lang="cs-CZ" sz="1500" b="1" noProof="1" smtClean="0">
                <a:solidFill>
                  <a:srgbClr val="92D050"/>
                </a:solidFill>
                <a:latin typeface="Tahoma" pitchFamily="34" charset="0"/>
                <a:cs typeface="Tahoma" pitchFamily="34" charset="0"/>
              </a:rPr>
              <a:t>ádři tyto věty jinak – pomocí antonyma.</a:t>
            </a:r>
            <a:endParaRPr lang="en-US" sz="1500" b="1" noProof="1">
              <a:solidFill>
                <a:srgbClr val="92D050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4" name="Obláček 3"/>
          <p:cNvSpPr/>
          <p:nvPr/>
        </p:nvSpPr>
        <p:spPr>
          <a:xfrm>
            <a:off x="251520" y="1916832"/>
            <a:ext cx="1656184" cy="1368152"/>
          </a:xfrm>
          <a:prstGeom prst="cloud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It isn’t very big.</a:t>
            </a:r>
            <a:endParaRPr lang="en-US" noProof="1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5" name="7cípá hvězda 4"/>
          <p:cNvSpPr/>
          <p:nvPr/>
        </p:nvSpPr>
        <p:spPr>
          <a:xfrm>
            <a:off x="6012160" y="4077072"/>
            <a:ext cx="2016224" cy="1296144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It isn’t true.</a:t>
            </a:r>
            <a:endParaRPr lang="en-US" noProof="1"/>
          </a:p>
        </p:txBody>
      </p:sp>
      <p:sp>
        <p:nvSpPr>
          <p:cNvPr id="6" name="12cípá hvězda 5"/>
          <p:cNvSpPr/>
          <p:nvPr/>
        </p:nvSpPr>
        <p:spPr>
          <a:xfrm>
            <a:off x="1187624" y="3501008"/>
            <a:ext cx="2376264" cy="1986366"/>
          </a:xfrm>
          <a:prstGeom prst="star12">
            <a:avLst/>
          </a:prstGeom>
          <a:solidFill>
            <a:schemeClr val="accent2">
              <a:lumMod val="60000"/>
              <a:lumOff val="40000"/>
              <a:alpha val="6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Tom isn’t very </a:t>
            </a:r>
            <a:r>
              <a:rPr lang="en-US" dirty="0" smtClean="0"/>
              <a:t>clever.</a:t>
            </a:r>
            <a:endParaRPr lang="cs-CZ" dirty="0"/>
          </a:p>
        </p:txBody>
      </p:sp>
      <p:sp>
        <p:nvSpPr>
          <p:cNvPr id="8" name="Zaoblený obdélníkový popisek 7"/>
          <p:cNvSpPr/>
          <p:nvPr/>
        </p:nvSpPr>
        <p:spPr>
          <a:xfrm>
            <a:off x="3707904" y="2492896"/>
            <a:ext cx="1584176" cy="1037970"/>
          </a:xfrm>
          <a:prstGeom prst="wedgeRoundRectCallou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She isn’t beautiful.</a:t>
            </a:r>
            <a:endParaRPr lang="cs-CZ" dirty="0"/>
          </a:p>
        </p:txBody>
      </p:sp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12cípá hvězda 10"/>
          <p:cNvSpPr/>
          <p:nvPr/>
        </p:nvSpPr>
        <p:spPr>
          <a:xfrm>
            <a:off x="5868144" y="1340768"/>
            <a:ext cx="2016224" cy="1770342"/>
          </a:xfrm>
          <a:prstGeom prst="star12">
            <a:avLst/>
          </a:prstGeom>
          <a:solidFill>
            <a:srgbClr val="92D050">
              <a:alpha val="68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His dad isn’t old.</a:t>
            </a:r>
            <a:endParaRPr lang="cs-CZ" dirty="0"/>
          </a:p>
        </p:txBody>
      </p:sp>
      <p:sp>
        <p:nvSpPr>
          <p:cNvPr id="12" name="Zaoblený obdélníkový popisek 11"/>
          <p:cNvSpPr/>
          <p:nvPr/>
        </p:nvSpPr>
        <p:spPr>
          <a:xfrm>
            <a:off x="3923928" y="5085184"/>
            <a:ext cx="1368152" cy="893954"/>
          </a:xfrm>
          <a:prstGeom prst="wedgeRoundRectCallou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Do</a:t>
            </a:r>
            <a:r>
              <a:rPr lang="cs-CZ" dirty="0" smtClean="0"/>
              <a:t>n</a:t>
            </a:r>
            <a:r>
              <a:rPr lang="en-US" dirty="0" smtClean="0"/>
              <a:t>’t turn right.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2248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6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8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8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Diagram 5"/>
          <p:cNvGraphicFramePr/>
          <p:nvPr/>
        </p:nvGraphicFramePr>
        <p:xfrm>
          <a:off x="827584" y="620688"/>
          <a:ext cx="4560168" cy="3472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652120" y="2564904"/>
            <a:ext cx="1568152" cy="1568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403648" y="4653136"/>
            <a:ext cx="1540768" cy="15407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315200" y="4509120"/>
            <a:ext cx="1684784" cy="1684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995936" y="4365104"/>
            <a:ext cx="1440160" cy="1440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372200" y="548680"/>
            <a:ext cx="1656184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052253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99284283"/>
              </p:ext>
            </p:extLst>
          </p:nvPr>
        </p:nvGraphicFramePr>
        <p:xfrm>
          <a:off x="683568" y="764704"/>
          <a:ext cx="9793088" cy="4912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755576" y="548680"/>
            <a:ext cx="6768752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500" b="1" dirty="0" smtClean="0">
                <a:solidFill>
                  <a:srgbClr val="92D050"/>
                </a:solidFill>
                <a:latin typeface="Tahoma" pitchFamily="34" charset="0"/>
                <a:cs typeface="Tahoma" pitchFamily="34" charset="0"/>
              </a:rPr>
              <a:t>Translate into English, please.</a:t>
            </a:r>
            <a:endParaRPr lang="cs-CZ" sz="1500" b="1" dirty="0">
              <a:solidFill>
                <a:srgbClr val="92D050"/>
              </a:solidFill>
              <a:latin typeface="Tahoma" pitchFamily="34" charset="0"/>
              <a:cs typeface="Tahoma" pitchFamily="34" charset="0"/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330964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E0203F9-5363-4A87-BECF-2B07D7A54B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graphicEl>
                                              <a:dgm id="{9E0203F9-5363-4A87-BECF-2B07D7A54B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graphicEl>
                                              <a:dgm id="{9E0203F9-5363-4A87-BECF-2B07D7A54B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8868CFFA-B126-490F-8032-5313C92481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graphicEl>
                                              <a:dgm id="{8868CFFA-B126-490F-8032-5313C92481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graphicEl>
                                              <a:dgm id="{8868CFFA-B126-490F-8032-5313C92481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61B1C9D7-3651-4E1E-A152-D345FE58DA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graphicEl>
                                              <a:dgm id="{61B1C9D7-3651-4E1E-A152-D345FE58DA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graphicEl>
                                              <a:dgm id="{61B1C9D7-3651-4E1E-A152-D345FE58DA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7D42450E-39F2-4914-A7D7-4DA1A6ECF8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graphicEl>
                                              <a:dgm id="{7D42450E-39F2-4914-A7D7-4DA1A6ECF8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graphicEl>
                                              <a:dgm id="{7D42450E-39F2-4914-A7D7-4DA1A6ECF8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90ADBBE-2AAE-447B-B7B1-1DBDF4B6CB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graphicEl>
                                              <a:dgm id="{990ADBBE-2AAE-447B-B7B1-1DBDF4B6CB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graphicEl>
                                              <a:dgm id="{990ADBBE-2AAE-447B-B7B1-1DBDF4B6CB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70E29F0A-C3C1-4CBB-A8E1-3DC8A8D4B4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graphicEl>
                                              <a:dgm id="{70E29F0A-C3C1-4CBB-A8E1-3DC8A8D4B4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graphicEl>
                                              <a:dgm id="{70E29F0A-C3C1-4CBB-A8E1-3DC8A8D4B4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Dgm bld="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14348" y="548681"/>
            <a:ext cx="4500594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 </a:t>
            </a:r>
          </a:p>
          <a:p>
            <a:r>
              <a:rPr lang="cs-CZ" sz="1600" u="sng" dirty="0" smtClean="0">
                <a:latin typeface="Tahoma" pitchFamily="34" charset="0"/>
                <a:cs typeface="Tahoma" pitchFamily="34" charset="0"/>
                <a:hlinkClick r:id="rId3"/>
              </a:rPr>
              <a:t>http://office.</a:t>
            </a:r>
            <a:r>
              <a:rPr lang="cs-CZ" sz="1600" u="sng" noProof="1" smtClean="0">
                <a:latin typeface="Tahoma" pitchFamily="34" charset="0"/>
                <a:cs typeface="Tahoma" pitchFamily="34" charset="0"/>
                <a:hlinkClick r:id="rId3"/>
              </a:rPr>
              <a:t>microsoft.com</a:t>
            </a:r>
            <a:endParaRPr lang="cs-CZ" sz="1600" u="sng" noProof="1" smtClean="0">
              <a:latin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710</TotalTime>
  <Words>275</Words>
  <Application>Microsoft Office PowerPoint</Application>
  <PresentationFormat>Předvádění na obrazovce (4:3)</PresentationFormat>
  <Paragraphs>77</Paragraphs>
  <Slides>8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Let’s find opposites</vt:lpstr>
      <vt:lpstr>Find pairs</vt:lpstr>
      <vt:lpstr>Vyjádři tyto věty jinak – pomocí antonyma.</vt:lpstr>
      <vt:lpstr>Prezentace aplikace PowerPoint</vt:lpstr>
      <vt:lpstr>Prezentace aplikace PowerPoint</vt:lpstr>
      <vt:lpstr>Prezentace aplikace PowerPoint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Michaela</cp:lastModifiedBy>
  <cp:revision>109</cp:revision>
  <dcterms:created xsi:type="dcterms:W3CDTF">2011-05-26T14:17:08Z</dcterms:created>
  <dcterms:modified xsi:type="dcterms:W3CDTF">2011-12-11T15:12:19Z</dcterms:modified>
</cp:coreProperties>
</file>