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8" r:id="rId2"/>
    <p:sldId id="256" r:id="rId3"/>
    <p:sldId id="260" r:id="rId4"/>
    <p:sldId id="262" r:id="rId5"/>
    <p:sldId id="263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0880283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písmene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85202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031926" y="558013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55662" y="542290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79798" y="241449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5072" y="542290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41449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73184" y="548680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60816" y="542290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286" y="548680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37080" y="242088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64174" y="241449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97320" y="241449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139952" y="242088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31926" y="4374437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4358714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9552" y="436510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220072" y="435871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21990" y="436510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15816" y="435871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452320" y="4358714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lačítko akce: Nápověda 2">
            <a:hlinkClick r:id="" action="ppaction://hlinkshowjump?jump=lastslide" highlightClick="1"/>
          </p:cNvPr>
          <p:cNvSpPr/>
          <p:nvPr/>
        </p:nvSpPr>
        <p:spPr>
          <a:xfrm>
            <a:off x="8640466" y="6381328"/>
            <a:ext cx="324022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031926" y="558013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55662" y="54229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79798" y="241449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9683" y="542290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414498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73184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10243" y="54229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286" y="54868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37080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264174" y="241449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97320" y="241449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139952" y="2420888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31926" y="4374437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4358714"/>
            <a:ext cx="12490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W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39552" y="436510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377165" y="4365104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6321990" y="4365104"/>
            <a:ext cx="1063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15816" y="4358714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452320" y="4358714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01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24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0872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listu děti poznávají a čtou písmena M </a:t>
            </a:r>
            <a:r>
              <a:rPr lang="cs-CZ" sz="2000" dirty="0" err="1" smtClean="0"/>
              <a:t>m</a:t>
            </a:r>
            <a:r>
              <a:rPr lang="cs-CZ" sz="2000" dirty="0" smtClean="0"/>
              <a:t>, na stránce druhé čtou pouze, když se objeví písmenko M </a:t>
            </a:r>
            <a:r>
              <a:rPr lang="cs-CZ" sz="2000" dirty="0" err="1" smtClean="0"/>
              <a:t>m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244408" y="6021288"/>
            <a:ext cx="432048" cy="36004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08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127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12</cp:revision>
  <dcterms:created xsi:type="dcterms:W3CDTF">2012-10-03T14:24:12Z</dcterms:created>
  <dcterms:modified xsi:type="dcterms:W3CDTF">2012-11-08T19:47:42Z</dcterms:modified>
</cp:coreProperties>
</file>