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61" r:id="rId2"/>
    <p:sldId id="257" r:id="rId3"/>
    <p:sldId id="258" r:id="rId4"/>
    <p:sldId id="259" r:id="rId5"/>
    <p:sldId id="262" r:id="rId6"/>
    <p:sldId id="263" r:id="rId7"/>
  </p:sldIdLst>
  <p:sldSz cx="9144000" cy="6858000" type="screen4x3"/>
  <p:notesSz cx="6858000" cy="9144000"/>
  <p:embeddedFontLst>
    <p:embeddedFont>
      <p:font typeface="Bodoni MT" pitchFamily="18" charset="0"/>
      <p:regular r:id="rId8"/>
      <p:bold r:id="rId9"/>
      <p:italic r:id="rId10"/>
      <p:boldItalic r:id="rId11"/>
    </p:embeddedFont>
  </p:embeddedFontLst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1.fntdata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4.fntdata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font" Target="fonts/font2.fntdata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83C87F-CFB8-4B41-A92D-856786793B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8245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9E036F-91E3-46B1-A216-1F0F1F003F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79823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1F119C-8747-443E-B25A-2C802D87BD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99498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7DC388-785A-4998-8F54-D7C2A0645A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9223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EB39BB-7917-420B-8B87-ACA3BCC597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24274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FBF733-7F37-40F5-918E-6041C4C8F0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51968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55928D-9E38-45C0-A421-0C157602F8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1389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A3219E-0805-4AA2-9725-222F7D88C1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7035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ACC8C0-5A61-43F0-A22D-65F74E9CDC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30260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687AD2-0CCF-4645-8BD2-8C8A049B5C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620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01A3FC-2800-4477-BAE4-554D46FC4A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26745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4AAAC813-5918-4B54-9874-F404182544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8397482"/>
              </p:ext>
            </p:extLst>
          </p:nvPr>
        </p:nvGraphicFramePr>
        <p:xfrm>
          <a:off x="1524000" y="1397000"/>
          <a:ext cx="6720408" cy="30429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PaedDr. Milena </a:t>
                      </a:r>
                      <a:r>
                        <a:rPr lang="cs-CZ" dirty="0" err="1" smtClean="0"/>
                        <a:t>Cempírková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VY_32_Inovace_3.1.3.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Téma: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Rozpoznání</a:t>
                      </a:r>
                      <a:r>
                        <a:rPr lang="cs-CZ" baseline="0" dirty="0" smtClean="0"/>
                        <a:t> a čtení slabik z písmen A M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Aktivní výuka prvopočátečního čtení.</a:t>
                      </a:r>
                      <a:endParaRPr lang="cs-CZ" baseline="0" dirty="0" smtClean="0"/>
                    </a:p>
                    <a:p>
                      <a:pPr algn="l"/>
                      <a:r>
                        <a:rPr lang="cs-CZ" baseline="0" smtClean="0"/>
                        <a:t>Výuku lze provádět individuálně na PC, nebo společně pomocí dataprojektoru nebo interaktivní tabule.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96752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4150773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Box 3"/>
          <p:cNvSpPr txBox="1">
            <a:spLocks noChangeArrowheads="1"/>
          </p:cNvSpPr>
          <p:nvPr/>
        </p:nvSpPr>
        <p:spPr bwMode="auto">
          <a:xfrm>
            <a:off x="571500" y="620713"/>
            <a:ext cx="642938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1335088" y="620713"/>
            <a:ext cx="500062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solidFill>
                  <a:srgbClr val="C00000"/>
                </a:solidFill>
                <a:latin typeface="Bodoni MT" pitchFamily="18" charset="0"/>
              </a:rPr>
              <a:t>a</a:t>
            </a:r>
          </a:p>
        </p:txBody>
      </p:sp>
      <p:sp>
        <p:nvSpPr>
          <p:cNvPr id="2052" name="TextBox 5"/>
          <p:cNvSpPr txBox="1">
            <a:spLocks noChangeArrowheads="1"/>
          </p:cNvSpPr>
          <p:nvPr/>
        </p:nvSpPr>
        <p:spPr bwMode="auto">
          <a:xfrm>
            <a:off x="571500" y="1628775"/>
            <a:ext cx="642938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2053" name="TextBox 6"/>
          <p:cNvSpPr txBox="1">
            <a:spLocks noChangeArrowheads="1"/>
          </p:cNvSpPr>
          <p:nvPr/>
        </p:nvSpPr>
        <p:spPr bwMode="auto">
          <a:xfrm>
            <a:off x="571500" y="2681288"/>
            <a:ext cx="642938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2054" name="TextBox 7"/>
          <p:cNvSpPr txBox="1">
            <a:spLocks noChangeArrowheads="1"/>
          </p:cNvSpPr>
          <p:nvPr/>
        </p:nvSpPr>
        <p:spPr bwMode="auto">
          <a:xfrm>
            <a:off x="611188" y="3716338"/>
            <a:ext cx="655637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2055" name="TextBox 8"/>
          <p:cNvSpPr txBox="1">
            <a:spLocks noChangeArrowheads="1"/>
          </p:cNvSpPr>
          <p:nvPr/>
        </p:nvSpPr>
        <p:spPr bwMode="auto">
          <a:xfrm>
            <a:off x="571500" y="4697413"/>
            <a:ext cx="642938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1357313" y="1628775"/>
            <a:ext cx="688009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smtClean="0">
                <a:solidFill>
                  <a:srgbClr val="FFC000"/>
                </a:solidFill>
                <a:latin typeface="Bodoni MT" pitchFamily="18" charset="0"/>
              </a:rPr>
              <a:t>á</a:t>
            </a:r>
            <a:endParaRPr lang="cs-CZ" sz="8000" dirty="0">
              <a:solidFill>
                <a:srgbClr val="FFC000"/>
              </a:solidFill>
              <a:latin typeface="Bodoni MT" pitchFamily="18" charset="0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1373188" y="2681288"/>
            <a:ext cx="688009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smtClean="0">
                <a:solidFill>
                  <a:srgbClr val="00B050"/>
                </a:solidFill>
                <a:latin typeface="Bodoni MT" pitchFamily="18" charset="0"/>
              </a:rPr>
              <a:t>a</a:t>
            </a:r>
            <a:endParaRPr lang="cs-CZ" sz="8000" dirty="0">
              <a:solidFill>
                <a:srgbClr val="00B050"/>
              </a:solidFill>
              <a:latin typeface="Bodoni MT" pitchFamily="18" charset="0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1403350" y="3716338"/>
            <a:ext cx="688009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smtClean="0">
                <a:solidFill>
                  <a:srgbClr val="00B0F0"/>
                </a:solidFill>
                <a:latin typeface="Bodoni MT" pitchFamily="18" charset="0"/>
              </a:rPr>
              <a:t>á</a:t>
            </a:r>
            <a:endParaRPr lang="cs-CZ" sz="8000" dirty="0">
              <a:solidFill>
                <a:srgbClr val="00B0F0"/>
              </a:solidFill>
              <a:latin typeface="Bodoni MT" pitchFamily="18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309688" y="4697413"/>
            <a:ext cx="688009" cy="132343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dirty="0">
                <a:solidFill>
                  <a:schemeClr val="accent6"/>
                </a:solidFill>
                <a:latin typeface="Bodoni MT" pitchFamily="18" charset="0"/>
              </a:rPr>
              <a:t>á</a:t>
            </a:r>
          </a:p>
        </p:txBody>
      </p:sp>
      <p:sp>
        <p:nvSpPr>
          <p:cNvPr id="2060" name="TextBox 13"/>
          <p:cNvSpPr txBox="1">
            <a:spLocks noChangeArrowheads="1"/>
          </p:cNvSpPr>
          <p:nvPr/>
        </p:nvSpPr>
        <p:spPr bwMode="auto">
          <a:xfrm>
            <a:off x="2559050" y="1628775"/>
            <a:ext cx="1017588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2061" name="TextBox 15"/>
          <p:cNvSpPr txBox="1">
            <a:spLocks noChangeArrowheads="1"/>
          </p:cNvSpPr>
          <p:nvPr/>
        </p:nvSpPr>
        <p:spPr bwMode="auto">
          <a:xfrm>
            <a:off x="2571750" y="2681288"/>
            <a:ext cx="1049338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2062" name="TextBox 16"/>
          <p:cNvSpPr txBox="1">
            <a:spLocks noChangeArrowheads="1"/>
          </p:cNvSpPr>
          <p:nvPr/>
        </p:nvSpPr>
        <p:spPr bwMode="auto">
          <a:xfrm>
            <a:off x="4702175" y="2681288"/>
            <a:ext cx="1017588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2063" name="TextBox 17"/>
          <p:cNvSpPr txBox="1">
            <a:spLocks noChangeArrowheads="1"/>
          </p:cNvSpPr>
          <p:nvPr/>
        </p:nvSpPr>
        <p:spPr bwMode="auto">
          <a:xfrm>
            <a:off x="4714875" y="1643063"/>
            <a:ext cx="1017588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2064" name="TextBox 18"/>
          <p:cNvSpPr txBox="1">
            <a:spLocks noChangeArrowheads="1"/>
          </p:cNvSpPr>
          <p:nvPr/>
        </p:nvSpPr>
        <p:spPr bwMode="auto">
          <a:xfrm>
            <a:off x="2559050" y="3689350"/>
            <a:ext cx="1017588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2065" name="TextBox 19"/>
          <p:cNvSpPr txBox="1">
            <a:spLocks noChangeArrowheads="1"/>
          </p:cNvSpPr>
          <p:nvPr/>
        </p:nvSpPr>
        <p:spPr bwMode="auto">
          <a:xfrm>
            <a:off x="4702175" y="3689350"/>
            <a:ext cx="1049338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2066" name="TextBox 20"/>
          <p:cNvSpPr txBox="1">
            <a:spLocks noChangeArrowheads="1"/>
          </p:cNvSpPr>
          <p:nvPr/>
        </p:nvSpPr>
        <p:spPr bwMode="auto">
          <a:xfrm>
            <a:off x="4702175" y="620713"/>
            <a:ext cx="1049338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2067" name="TextBox 21"/>
          <p:cNvSpPr txBox="1">
            <a:spLocks noChangeArrowheads="1"/>
          </p:cNvSpPr>
          <p:nvPr/>
        </p:nvSpPr>
        <p:spPr bwMode="auto">
          <a:xfrm>
            <a:off x="2571750" y="4697413"/>
            <a:ext cx="714375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2068" name="TextBox 22"/>
          <p:cNvSpPr txBox="1">
            <a:spLocks noChangeArrowheads="1"/>
          </p:cNvSpPr>
          <p:nvPr/>
        </p:nvSpPr>
        <p:spPr bwMode="auto">
          <a:xfrm>
            <a:off x="2559050" y="620713"/>
            <a:ext cx="1017588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2069" name="TextBox 23"/>
          <p:cNvSpPr txBox="1">
            <a:spLocks noChangeArrowheads="1"/>
          </p:cNvSpPr>
          <p:nvPr/>
        </p:nvSpPr>
        <p:spPr bwMode="auto">
          <a:xfrm>
            <a:off x="4702175" y="4697413"/>
            <a:ext cx="1017588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2070" name="TextBox 24"/>
          <p:cNvSpPr txBox="1">
            <a:spLocks noChangeArrowheads="1"/>
          </p:cNvSpPr>
          <p:nvPr/>
        </p:nvSpPr>
        <p:spPr bwMode="auto">
          <a:xfrm>
            <a:off x="6500813" y="1627188"/>
            <a:ext cx="1049337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2071" name="TextBox 25"/>
          <p:cNvSpPr txBox="1">
            <a:spLocks noChangeArrowheads="1"/>
          </p:cNvSpPr>
          <p:nvPr/>
        </p:nvSpPr>
        <p:spPr bwMode="auto">
          <a:xfrm>
            <a:off x="6532563" y="3689350"/>
            <a:ext cx="1017587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2072" name="TextBox 26"/>
          <p:cNvSpPr txBox="1">
            <a:spLocks noChangeArrowheads="1"/>
          </p:cNvSpPr>
          <p:nvPr/>
        </p:nvSpPr>
        <p:spPr bwMode="auto">
          <a:xfrm>
            <a:off x="6500813" y="2681288"/>
            <a:ext cx="1017587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2073" name="TextBox 27"/>
          <p:cNvSpPr txBox="1">
            <a:spLocks noChangeArrowheads="1"/>
          </p:cNvSpPr>
          <p:nvPr/>
        </p:nvSpPr>
        <p:spPr bwMode="auto">
          <a:xfrm>
            <a:off x="6488113" y="620713"/>
            <a:ext cx="1017587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2074" name="TextBox 28"/>
          <p:cNvSpPr txBox="1">
            <a:spLocks noChangeArrowheads="1"/>
          </p:cNvSpPr>
          <p:nvPr/>
        </p:nvSpPr>
        <p:spPr bwMode="auto">
          <a:xfrm>
            <a:off x="6559550" y="4697413"/>
            <a:ext cx="1049338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30" name="TextBox 29"/>
          <p:cNvSpPr txBox="1">
            <a:spLocks noChangeArrowheads="1"/>
          </p:cNvSpPr>
          <p:nvPr/>
        </p:nvSpPr>
        <p:spPr bwMode="auto">
          <a:xfrm>
            <a:off x="3306763" y="1628775"/>
            <a:ext cx="688975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solidFill>
                  <a:srgbClr val="C00000"/>
                </a:solidFill>
                <a:latin typeface="Bodoni MT" pitchFamily="18" charset="0"/>
              </a:rPr>
              <a:t>a</a:t>
            </a:r>
          </a:p>
        </p:txBody>
      </p:sp>
      <p:sp>
        <p:nvSpPr>
          <p:cNvPr id="31" name="TextBox 30"/>
          <p:cNvSpPr txBox="1">
            <a:spLocks noChangeArrowheads="1"/>
          </p:cNvSpPr>
          <p:nvPr/>
        </p:nvSpPr>
        <p:spPr bwMode="auto">
          <a:xfrm>
            <a:off x="3348038" y="620713"/>
            <a:ext cx="688009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smtClean="0">
                <a:solidFill>
                  <a:srgbClr val="FFC000"/>
                </a:solidFill>
                <a:latin typeface="Bodoni MT" pitchFamily="18" charset="0"/>
              </a:rPr>
              <a:t>á</a:t>
            </a:r>
            <a:endParaRPr lang="cs-CZ" sz="8000" dirty="0">
              <a:solidFill>
                <a:srgbClr val="FFC000"/>
              </a:solidFill>
              <a:latin typeface="Bodoni MT" pitchFamily="18" charset="0"/>
            </a:endParaRPr>
          </a:p>
        </p:txBody>
      </p:sp>
      <p:sp>
        <p:nvSpPr>
          <p:cNvPr id="32" name="TextBox 31"/>
          <p:cNvSpPr txBox="1">
            <a:spLocks noChangeArrowheads="1"/>
          </p:cNvSpPr>
          <p:nvPr/>
        </p:nvSpPr>
        <p:spPr bwMode="auto">
          <a:xfrm>
            <a:off x="3348038" y="2681288"/>
            <a:ext cx="688009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smtClean="0">
                <a:solidFill>
                  <a:srgbClr val="00B0F0"/>
                </a:solidFill>
                <a:latin typeface="Bodoni MT" pitchFamily="18" charset="0"/>
              </a:rPr>
              <a:t>á</a:t>
            </a:r>
            <a:endParaRPr lang="cs-CZ" sz="8000" dirty="0">
              <a:solidFill>
                <a:srgbClr val="00B0F0"/>
              </a:solidFill>
              <a:latin typeface="Bodoni MT" pitchFamily="18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3327400" y="3689350"/>
            <a:ext cx="688009" cy="132343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dirty="0">
                <a:solidFill>
                  <a:schemeClr val="accent6"/>
                </a:solidFill>
                <a:latin typeface="Bodoni MT" pitchFamily="18" charset="0"/>
              </a:rPr>
              <a:t>a</a:t>
            </a:r>
          </a:p>
        </p:txBody>
      </p:sp>
      <p:sp>
        <p:nvSpPr>
          <p:cNvPr id="34" name="TextBox 33"/>
          <p:cNvSpPr txBox="1">
            <a:spLocks noChangeArrowheads="1"/>
          </p:cNvSpPr>
          <p:nvPr/>
        </p:nvSpPr>
        <p:spPr bwMode="auto">
          <a:xfrm>
            <a:off x="3389313" y="4699000"/>
            <a:ext cx="688009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smtClean="0">
                <a:solidFill>
                  <a:srgbClr val="00B050"/>
                </a:solidFill>
                <a:latin typeface="Bodoni MT" pitchFamily="18" charset="0"/>
              </a:rPr>
              <a:t>a</a:t>
            </a:r>
            <a:endParaRPr lang="cs-CZ" sz="8000" dirty="0">
              <a:solidFill>
                <a:srgbClr val="00B050"/>
              </a:solidFill>
              <a:latin typeface="Bodoni MT" pitchFamily="18" charset="0"/>
            </a:endParaRPr>
          </a:p>
        </p:txBody>
      </p:sp>
      <p:sp>
        <p:nvSpPr>
          <p:cNvPr id="35" name="TextBox 34"/>
          <p:cNvSpPr txBox="1">
            <a:spLocks noChangeArrowheads="1"/>
          </p:cNvSpPr>
          <p:nvPr/>
        </p:nvSpPr>
        <p:spPr bwMode="auto">
          <a:xfrm>
            <a:off x="5468938" y="620713"/>
            <a:ext cx="688009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smtClean="0">
                <a:solidFill>
                  <a:srgbClr val="00B0F0"/>
                </a:solidFill>
                <a:latin typeface="Bodoni MT" pitchFamily="18" charset="0"/>
              </a:rPr>
              <a:t>a</a:t>
            </a:r>
            <a:endParaRPr lang="cs-CZ" sz="8000" dirty="0">
              <a:solidFill>
                <a:srgbClr val="00B0F0"/>
              </a:solidFill>
              <a:latin typeface="Bodoni MT" pitchFamily="18" charset="0"/>
            </a:endParaRPr>
          </a:p>
        </p:txBody>
      </p:sp>
      <p:sp>
        <p:nvSpPr>
          <p:cNvPr id="36" name="TextBox 35"/>
          <p:cNvSpPr txBox="1">
            <a:spLocks noChangeArrowheads="1"/>
          </p:cNvSpPr>
          <p:nvPr/>
        </p:nvSpPr>
        <p:spPr bwMode="auto">
          <a:xfrm>
            <a:off x="5478463" y="1643063"/>
            <a:ext cx="688009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smtClean="0">
                <a:solidFill>
                  <a:srgbClr val="00B050"/>
                </a:solidFill>
                <a:latin typeface="Bodoni MT" pitchFamily="18" charset="0"/>
              </a:rPr>
              <a:t>á</a:t>
            </a:r>
            <a:endParaRPr lang="cs-CZ" sz="8000" dirty="0">
              <a:solidFill>
                <a:srgbClr val="00B050"/>
              </a:solidFill>
              <a:latin typeface="Bodoni MT" pitchFamily="18" charset="0"/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5416550" y="2681288"/>
            <a:ext cx="688009" cy="132343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dirty="0">
                <a:solidFill>
                  <a:schemeClr val="accent6"/>
                </a:solidFill>
                <a:latin typeface="Bodoni MT" pitchFamily="18" charset="0"/>
              </a:rPr>
              <a:t>á</a:t>
            </a:r>
          </a:p>
        </p:txBody>
      </p:sp>
      <p:sp>
        <p:nvSpPr>
          <p:cNvPr id="38" name="TextBox 37"/>
          <p:cNvSpPr txBox="1">
            <a:spLocks noChangeArrowheads="1"/>
          </p:cNvSpPr>
          <p:nvPr/>
        </p:nvSpPr>
        <p:spPr bwMode="auto">
          <a:xfrm>
            <a:off x="5468938" y="3689350"/>
            <a:ext cx="687387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>
                <a:solidFill>
                  <a:srgbClr val="C00000"/>
                </a:solidFill>
                <a:latin typeface="Bodoni MT" pitchFamily="18" charset="0"/>
              </a:rPr>
              <a:t>á</a:t>
            </a:r>
          </a:p>
        </p:txBody>
      </p:sp>
      <p:sp>
        <p:nvSpPr>
          <p:cNvPr id="39" name="TextBox 38"/>
          <p:cNvSpPr txBox="1">
            <a:spLocks noChangeArrowheads="1"/>
          </p:cNvSpPr>
          <p:nvPr/>
        </p:nvSpPr>
        <p:spPr bwMode="auto">
          <a:xfrm>
            <a:off x="5462588" y="4697413"/>
            <a:ext cx="688009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smtClean="0">
                <a:solidFill>
                  <a:srgbClr val="FFC000"/>
                </a:solidFill>
                <a:latin typeface="Bodoni MT" pitchFamily="18" charset="0"/>
              </a:rPr>
              <a:t>a</a:t>
            </a:r>
            <a:endParaRPr lang="cs-CZ" sz="8000" dirty="0">
              <a:solidFill>
                <a:srgbClr val="FFC000"/>
              </a:solidFill>
              <a:latin typeface="Bodoni MT" pitchFamily="18" charset="0"/>
            </a:endParaRPr>
          </a:p>
        </p:txBody>
      </p:sp>
      <p:sp>
        <p:nvSpPr>
          <p:cNvPr id="40" name="TextBox 39"/>
          <p:cNvSpPr txBox="1">
            <a:spLocks noChangeArrowheads="1"/>
          </p:cNvSpPr>
          <p:nvPr/>
        </p:nvSpPr>
        <p:spPr bwMode="auto">
          <a:xfrm>
            <a:off x="7278688" y="620713"/>
            <a:ext cx="688009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smtClean="0">
                <a:solidFill>
                  <a:srgbClr val="00B050"/>
                </a:solidFill>
                <a:latin typeface="Bodoni MT" pitchFamily="18" charset="0"/>
              </a:rPr>
              <a:t>a</a:t>
            </a:r>
            <a:endParaRPr lang="cs-CZ" sz="8000" dirty="0">
              <a:solidFill>
                <a:srgbClr val="00B050"/>
              </a:solidFill>
              <a:latin typeface="Bodoni MT" pitchFamily="18" charset="0"/>
            </a:endParaRPr>
          </a:p>
        </p:txBody>
      </p:sp>
      <p:sp>
        <p:nvSpPr>
          <p:cNvPr id="41" name="TextBox 40"/>
          <p:cNvSpPr txBox="1">
            <a:spLocks noChangeArrowheads="1"/>
          </p:cNvSpPr>
          <p:nvPr/>
        </p:nvSpPr>
        <p:spPr bwMode="auto">
          <a:xfrm>
            <a:off x="7269163" y="1600200"/>
            <a:ext cx="688009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smtClean="0">
                <a:solidFill>
                  <a:srgbClr val="00B0F0"/>
                </a:solidFill>
                <a:latin typeface="Bodoni MT" pitchFamily="18" charset="0"/>
              </a:rPr>
              <a:t>a</a:t>
            </a:r>
            <a:endParaRPr lang="cs-CZ" sz="8000" dirty="0">
              <a:solidFill>
                <a:srgbClr val="00B0F0"/>
              </a:solidFill>
              <a:latin typeface="Bodoni MT" pitchFamily="18" charset="0"/>
            </a:endParaRPr>
          </a:p>
        </p:txBody>
      </p:sp>
      <p:sp>
        <p:nvSpPr>
          <p:cNvPr id="42" name="TextBox 41"/>
          <p:cNvSpPr txBox="1">
            <a:spLocks noChangeArrowheads="1"/>
          </p:cNvSpPr>
          <p:nvPr/>
        </p:nvSpPr>
        <p:spPr bwMode="auto">
          <a:xfrm>
            <a:off x="7269163" y="2681288"/>
            <a:ext cx="687387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solidFill>
                  <a:srgbClr val="C00000"/>
                </a:solidFill>
                <a:latin typeface="Bodoni MT" pitchFamily="18" charset="0"/>
              </a:rPr>
              <a:t>a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7361238" y="4697413"/>
            <a:ext cx="688009" cy="132343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dirty="0">
                <a:solidFill>
                  <a:schemeClr val="accent6"/>
                </a:solidFill>
                <a:latin typeface="Bodoni MT" pitchFamily="18" charset="0"/>
              </a:rPr>
              <a:t>á</a:t>
            </a:r>
          </a:p>
        </p:txBody>
      </p:sp>
      <p:sp>
        <p:nvSpPr>
          <p:cNvPr id="44" name="TextBox 43"/>
          <p:cNvSpPr txBox="1">
            <a:spLocks noChangeArrowheads="1"/>
          </p:cNvSpPr>
          <p:nvPr/>
        </p:nvSpPr>
        <p:spPr bwMode="auto">
          <a:xfrm>
            <a:off x="7334250" y="3689350"/>
            <a:ext cx="688009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smtClean="0">
                <a:solidFill>
                  <a:srgbClr val="FFC000"/>
                </a:solidFill>
                <a:latin typeface="Bodoni MT" pitchFamily="18" charset="0"/>
              </a:rPr>
              <a:t>á</a:t>
            </a:r>
            <a:endParaRPr lang="cs-CZ" sz="8000" dirty="0">
              <a:solidFill>
                <a:srgbClr val="FFC000"/>
              </a:solidFill>
              <a:latin typeface="Bodoni MT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3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3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3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3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3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3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3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3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3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3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3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3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3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1" grpId="0"/>
      <p:bldP spid="12" grpId="0"/>
      <p:bldP spid="13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/>
          <p:cNvSpPr txBox="1">
            <a:spLocks noChangeArrowheads="1"/>
          </p:cNvSpPr>
          <p:nvPr/>
        </p:nvSpPr>
        <p:spPr bwMode="auto">
          <a:xfrm>
            <a:off x="571500" y="620713"/>
            <a:ext cx="642938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3" name="TextBox 4"/>
          <p:cNvSpPr txBox="1">
            <a:spLocks noChangeArrowheads="1"/>
          </p:cNvSpPr>
          <p:nvPr/>
        </p:nvSpPr>
        <p:spPr bwMode="auto">
          <a:xfrm>
            <a:off x="1335088" y="620713"/>
            <a:ext cx="500062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solidFill>
                  <a:srgbClr val="C00000"/>
                </a:solidFill>
                <a:latin typeface="Bodoni MT" pitchFamily="18" charset="0"/>
              </a:rPr>
              <a:t>a</a:t>
            </a:r>
          </a:p>
        </p:txBody>
      </p:sp>
      <p:sp>
        <p:nvSpPr>
          <p:cNvPr id="4" name="TextBox 5"/>
          <p:cNvSpPr txBox="1">
            <a:spLocks noChangeArrowheads="1"/>
          </p:cNvSpPr>
          <p:nvPr/>
        </p:nvSpPr>
        <p:spPr bwMode="auto">
          <a:xfrm>
            <a:off x="571500" y="1600200"/>
            <a:ext cx="642938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571500" y="2571750"/>
            <a:ext cx="642938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6" name="TextBox 7"/>
          <p:cNvSpPr txBox="1">
            <a:spLocks noChangeArrowheads="1"/>
          </p:cNvSpPr>
          <p:nvPr/>
        </p:nvSpPr>
        <p:spPr bwMode="auto">
          <a:xfrm>
            <a:off x="558800" y="3689350"/>
            <a:ext cx="655638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7" name="TextBox 8"/>
          <p:cNvSpPr txBox="1">
            <a:spLocks noChangeArrowheads="1"/>
          </p:cNvSpPr>
          <p:nvPr/>
        </p:nvSpPr>
        <p:spPr bwMode="auto">
          <a:xfrm>
            <a:off x="571500" y="4841875"/>
            <a:ext cx="642938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8" name="TextBox 9"/>
          <p:cNvSpPr txBox="1">
            <a:spLocks noChangeArrowheads="1"/>
          </p:cNvSpPr>
          <p:nvPr/>
        </p:nvSpPr>
        <p:spPr bwMode="auto">
          <a:xfrm>
            <a:off x="1357313" y="1600200"/>
            <a:ext cx="688009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smtClean="0">
                <a:solidFill>
                  <a:srgbClr val="FFC000"/>
                </a:solidFill>
                <a:latin typeface="Bodoni MT" pitchFamily="18" charset="0"/>
              </a:rPr>
              <a:t>á</a:t>
            </a:r>
            <a:endParaRPr lang="cs-CZ" sz="8000" dirty="0">
              <a:solidFill>
                <a:srgbClr val="FFC000"/>
              </a:solidFill>
              <a:latin typeface="Bodoni MT" pitchFamily="18" charset="0"/>
            </a:endParaRPr>
          </a:p>
        </p:txBody>
      </p:sp>
      <p:sp>
        <p:nvSpPr>
          <p:cNvPr id="9" name="TextBox 10"/>
          <p:cNvSpPr txBox="1">
            <a:spLocks noChangeArrowheads="1"/>
          </p:cNvSpPr>
          <p:nvPr/>
        </p:nvSpPr>
        <p:spPr bwMode="auto">
          <a:xfrm>
            <a:off x="1373188" y="2571750"/>
            <a:ext cx="688009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smtClean="0">
                <a:solidFill>
                  <a:srgbClr val="00B050"/>
                </a:solidFill>
                <a:latin typeface="Bodoni MT" pitchFamily="18" charset="0"/>
              </a:rPr>
              <a:t>á</a:t>
            </a:r>
            <a:endParaRPr lang="cs-CZ" sz="8000" dirty="0">
              <a:solidFill>
                <a:srgbClr val="00B050"/>
              </a:solidFill>
              <a:latin typeface="Bodoni MT" pitchFamily="18" charset="0"/>
            </a:endParaRPr>
          </a:p>
        </p:txBody>
      </p:sp>
      <p:sp>
        <p:nvSpPr>
          <p:cNvPr id="10" name="TextBox 11"/>
          <p:cNvSpPr txBox="1">
            <a:spLocks noChangeArrowheads="1"/>
          </p:cNvSpPr>
          <p:nvPr/>
        </p:nvSpPr>
        <p:spPr bwMode="auto">
          <a:xfrm>
            <a:off x="1331913" y="3689350"/>
            <a:ext cx="688009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smtClean="0">
                <a:solidFill>
                  <a:srgbClr val="00B0F0"/>
                </a:solidFill>
                <a:latin typeface="Bodoni MT" pitchFamily="18" charset="0"/>
              </a:rPr>
              <a:t>a</a:t>
            </a:r>
            <a:endParaRPr lang="cs-CZ" sz="8000" dirty="0">
              <a:solidFill>
                <a:srgbClr val="00B0F0"/>
              </a:solidFill>
              <a:latin typeface="Bodoni MT" pitchFamily="18" charset="0"/>
            </a:endParaRPr>
          </a:p>
        </p:txBody>
      </p:sp>
      <p:sp>
        <p:nvSpPr>
          <p:cNvPr id="11" name="TextBox 12"/>
          <p:cNvSpPr txBox="1"/>
          <p:nvPr/>
        </p:nvSpPr>
        <p:spPr>
          <a:xfrm>
            <a:off x="1309688" y="4841875"/>
            <a:ext cx="688009" cy="132343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dirty="0">
                <a:solidFill>
                  <a:schemeClr val="accent6"/>
                </a:solidFill>
                <a:latin typeface="Bodoni MT" pitchFamily="18" charset="0"/>
              </a:rPr>
              <a:t>a</a:t>
            </a:r>
          </a:p>
        </p:txBody>
      </p:sp>
      <p:sp>
        <p:nvSpPr>
          <p:cNvPr id="12" name="TextBox 13"/>
          <p:cNvSpPr txBox="1">
            <a:spLocks noChangeArrowheads="1"/>
          </p:cNvSpPr>
          <p:nvPr/>
        </p:nvSpPr>
        <p:spPr bwMode="auto">
          <a:xfrm>
            <a:off x="2559050" y="1628775"/>
            <a:ext cx="1017588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13" name="TextBox 15"/>
          <p:cNvSpPr txBox="1">
            <a:spLocks noChangeArrowheads="1"/>
          </p:cNvSpPr>
          <p:nvPr/>
        </p:nvSpPr>
        <p:spPr bwMode="auto">
          <a:xfrm>
            <a:off x="2571750" y="2609850"/>
            <a:ext cx="1049338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14" name="TextBox 16"/>
          <p:cNvSpPr txBox="1">
            <a:spLocks noChangeArrowheads="1"/>
          </p:cNvSpPr>
          <p:nvPr/>
        </p:nvSpPr>
        <p:spPr bwMode="auto">
          <a:xfrm>
            <a:off x="4702175" y="2609850"/>
            <a:ext cx="1049338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15" name="TextBox 17"/>
          <p:cNvSpPr txBox="1">
            <a:spLocks noChangeArrowheads="1"/>
          </p:cNvSpPr>
          <p:nvPr/>
        </p:nvSpPr>
        <p:spPr bwMode="auto">
          <a:xfrm>
            <a:off x="4714875" y="1557338"/>
            <a:ext cx="1017588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16" name="TextBox 18"/>
          <p:cNvSpPr txBox="1">
            <a:spLocks noChangeArrowheads="1"/>
          </p:cNvSpPr>
          <p:nvPr/>
        </p:nvSpPr>
        <p:spPr bwMode="auto">
          <a:xfrm>
            <a:off x="2559050" y="3689350"/>
            <a:ext cx="1017588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17" name="TextBox 19"/>
          <p:cNvSpPr txBox="1">
            <a:spLocks noChangeArrowheads="1"/>
          </p:cNvSpPr>
          <p:nvPr/>
        </p:nvSpPr>
        <p:spPr bwMode="auto">
          <a:xfrm>
            <a:off x="4702175" y="3689350"/>
            <a:ext cx="1017588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18" name="TextBox 20"/>
          <p:cNvSpPr txBox="1">
            <a:spLocks noChangeArrowheads="1"/>
          </p:cNvSpPr>
          <p:nvPr/>
        </p:nvSpPr>
        <p:spPr bwMode="auto">
          <a:xfrm>
            <a:off x="4702175" y="620713"/>
            <a:ext cx="1049338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19" name="TextBox 21"/>
          <p:cNvSpPr txBox="1">
            <a:spLocks noChangeArrowheads="1"/>
          </p:cNvSpPr>
          <p:nvPr/>
        </p:nvSpPr>
        <p:spPr bwMode="auto">
          <a:xfrm>
            <a:off x="2571750" y="4841875"/>
            <a:ext cx="714375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20" name="TextBox 22"/>
          <p:cNvSpPr txBox="1">
            <a:spLocks noChangeArrowheads="1"/>
          </p:cNvSpPr>
          <p:nvPr/>
        </p:nvSpPr>
        <p:spPr bwMode="auto">
          <a:xfrm>
            <a:off x="2559050" y="620713"/>
            <a:ext cx="1017588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21" name="TextBox 23"/>
          <p:cNvSpPr txBox="1">
            <a:spLocks noChangeArrowheads="1"/>
          </p:cNvSpPr>
          <p:nvPr/>
        </p:nvSpPr>
        <p:spPr bwMode="auto">
          <a:xfrm>
            <a:off x="4702175" y="4841875"/>
            <a:ext cx="1049338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22" name="TextBox 24"/>
          <p:cNvSpPr txBox="1">
            <a:spLocks noChangeArrowheads="1"/>
          </p:cNvSpPr>
          <p:nvPr/>
        </p:nvSpPr>
        <p:spPr bwMode="auto">
          <a:xfrm>
            <a:off x="6500813" y="1557338"/>
            <a:ext cx="1049337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23" name="TextBox 25"/>
          <p:cNvSpPr txBox="1">
            <a:spLocks noChangeArrowheads="1"/>
          </p:cNvSpPr>
          <p:nvPr/>
        </p:nvSpPr>
        <p:spPr bwMode="auto">
          <a:xfrm>
            <a:off x="6532563" y="3689350"/>
            <a:ext cx="1049337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24" name="TextBox 26"/>
          <p:cNvSpPr txBox="1">
            <a:spLocks noChangeArrowheads="1"/>
          </p:cNvSpPr>
          <p:nvPr/>
        </p:nvSpPr>
        <p:spPr bwMode="auto">
          <a:xfrm>
            <a:off x="6500813" y="2609850"/>
            <a:ext cx="1049337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25" name="TextBox 27"/>
          <p:cNvSpPr txBox="1">
            <a:spLocks noChangeArrowheads="1"/>
          </p:cNvSpPr>
          <p:nvPr/>
        </p:nvSpPr>
        <p:spPr bwMode="auto">
          <a:xfrm>
            <a:off x="6488113" y="620713"/>
            <a:ext cx="1017587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26" name="TextBox 28"/>
          <p:cNvSpPr txBox="1">
            <a:spLocks noChangeArrowheads="1"/>
          </p:cNvSpPr>
          <p:nvPr/>
        </p:nvSpPr>
        <p:spPr bwMode="auto">
          <a:xfrm>
            <a:off x="6559550" y="4841875"/>
            <a:ext cx="1017588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latin typeface="Bodoni MT" pitchFamily="18" charset="0"/>
              </a:rPr>
              <a:t>m</a:t>
            </a:r>
          </a:p>
        </p:txBody>
      </p:sp>
      <p:sp>
        <p:nvSpPr>
          <p:cNvPr id="27" name="TextBox 29"/>
          <p:cNvSpPr txBox="1">
            <a:spLocks noChangeArrowheads="1"/>
          </p:cNvSpPr>
          <p:nvPr/>
        </p:nvSpPr>
        <p:spPr bwMode="auto">
          <a:xfrm>
            <a:off x="3378200" y="1628775"/>
            <a:ext cx="688975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>
                <a:solidFill>
                  <a:srgbClr val="C00000"/>
                </a:solidFill>
                <a:latin typeface="Bodoni MT" pitchFamily="18" charset="0"/>
              </a:rPr>
              <a:t>á</a:t>
            </a:r>
          </a:p>
        </p:txBody>
      </p:sp>
      <p:sp>
        <p:nvSpPr>
          <p:cNvPr id="28" name="TextBox 30"/>
          <p:cNvSpPr txBox="1">
            <a:spLocks noChangeArrowheads="1"/>
          </p:cNvSpPr>
          <p:nvPr/>
        </p:nvSpPr>
        <p:spPr bwMode="auto">
          <a:xfrm>
            <a:off x="3348038" y="592138"/>
            <a:ext cx="688009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smtClean="0">
                <a:solidFill>
                  <a:srgbClr val="FFC000"/>
                </a:solidFill>
                <a:latin typeface="Bodoni MT" pitchFamily="18" charset="0"/>
              </a:rPr>
              <a:t>á</a:t>
            </a:r>
            <a:endParaRPr lang="cs-CZ" sz="8000" dirty="0">
              <a:solidFill>
                <a:srgbClr val="FFC000"/>
              </a:solidFill>
              <a:latin typeface="Bodoni MT" pitchFamily="18" charset="0"/>
            </a:endParaRPr>
          </a:p>
        </p:txBody>
      </p:sp>
      <p:sp>
        <p:nvSpPr>
          <p:cNvPr id="29" name="TextBox 31"/>
          <p:cNvSpPr txBox="1">
            <a:spLocks noChangeArrowheads="1"/>
          </p:cNvSpPr>
          <p:nvPr/>
        </p:nvSpPr>
        <p:spPr bwMode="auto">
          <a:xfrm>
            <a:off x="3348038" y="2609850"/>
            <a:ext cx="688009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smtClean="0">
                <a:solidFill>
                  <a:srgbClr val="00B0F0"/>
                </a:solidFill>
                <a:latin typeface="Bodoni MT" pitchFamily="18" charset="0"/>
              </a:rPr>
              <a:t>a</a:t>
            </a:r>
            <a:endParaRPr lang="cs-CZ" sz="8000" dirty="0">
              <a:solidFill>
                <a:srgbClr val="00B0F0"/>
              </a:solidFill>
              <a:latin typeface="Bodoni MT" pitchFamily="18" charset="0"/>
            </a:endParaRPr>
          </a:p>
        </p:txBody>
      </p:sp>
      <p:sp>
        <p:nvSpPr>
          <p:cNvPr id="30" name="TextBox 32"/>
          <p:cNvSpPr txBox="1"/>
          <p:nvPr/>
        </p:nvSpPr>
        <p:spPr>
          <a:xfrm>
            <a:off x="3327400" y="3689350"/>
            <a:ext cx="688009" cy="132343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dirty="0">
                <a:solidFill>
                  <a:schemeClr val="accent6"/>
                </a:solidFill>
                <a:latin typeface="Bodoni MT" pitchFamily="18" charset="0"/>
              </a:rPr>
              <a:t>á</a:t>
            </a:r>
          </a:p>
        </p:txBody>
      </p:sp>
      <p:sp>
        <p:nvSpPr>
          <p:cNvPr id="31" name="TextBox 33"/>
          <p:cNvSpPr txBox="1">
            <a:spLocks noChangeArrowheads="1"/>
          </p:cNvSpPr>
          <p:nvPr/>
        </p:nvSpPr>
        <p:spPr bwMode="auto">
          <a:xfrm>
            <a:off x="3317875" y="4843463"/>
            <a:ext cx="688009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smtClean="0">
                <a:solidFill>
                  <a:srgbClr val="00B050"/>
                </a:solidFill>
                <a:latin typeface="Bodoni MT" pitchFamily="18" charset="0"/>
              </a:rPr>
              <a:t>a</a:t>
            </a:r>
            <a:endParaRPr lang="cs-CZ" sz="8000" dirty="0">
              <a:solidFill>
                <a:srgbClr val="00B050"/>
              </a:solidFill>
              <a:latin typeface="Bodoni MT" pitchFamily="18" charset="0"/>
            </a:endParaRPr>
          </a:p>
        </p:txBody>
      </p:sp>
      <p:sp>
        <p:nvSpPr>
          <p:cNvPr id="32" name="TextBox 34"/>
          <p:cNvSpPr txBox="1">
            <a:spLocks noChangeArrowheads="1"/>
          </p:cNvSpPr>
          <p:nvPr/>
        </p:nvSpPr>
        <p:spPr bwMode="auto">
          <a:xfrm>
            <a:off x="5468938" y="592138"/>
            <a:ext cx="688009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smtClean="0">
                <a:solidFill>
                  <a:srgbClr val="00B0F0"/>
                </a:solidFill>
                <a:latin typeface="Bodoni MT" pitchFamily="18" charset="0"/>
              </a:rPr>
              <a:t>á</a:t>
            </a:r>
            <a:endParaRPr lang="cs-CZ" sz="8000" dirty="0">
              <a:solidFill>
                <a:srgbClr val="00B0F0"/>
              </a:solidFill>
              <a:latin typeface="Bodoni MT" pitchFamily="18" charset="0"/>
            </a:endParaRPr>
          </a:p>
        </p:txBody>
      </p:sp>
      <p:sp>
        <p:nvSpPr>
          <p:cNvPr id="33" name="TextBox 35"/>
          <p:cNvSpPr txBox="1">
            <a:spLocks noChangeArrowheads="1"/>
          </p:cNvSpPr>
          <p:nvPr/>
        </p:nvSpPr>
        <p:spPr bwMode="auto">
          <a:xfrm>
            <a:off x="5478463" y="1557338"/>
            <a:ext cx="688009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smtClean="0">
                <a:solidFill>
                  <a:srgbClr val="00B050"/>
                </a:solidFill>
                <a:latin typeface="Bodoni MT" pitchFamily="18" charset="0"/>
              </a:rPr>
              <a:t>a</a:t>
            </a:r>
            <a:endParaRPr lang="cs-CZ" sz="8000" dirty="0">
              <a:solidFill>
                <a:srgbClr val="00B050"/>
              </a:solidFill>
              <a:latin typeface="Bodoni MT" pitchFamily="18" charset="0"/>
            </a:endParaRPr>
          </a:p>
        </p:txBody>
      </p:sp>
      <p:sp>
        <p:nvSpPr>
          <p:cNvPr id="34" name="TextBox 36"/>
          <p:cNvSpPr txBox="1"/>
          <p:nvPr/>
        </p:nvSpPr>
        <p:spPr>
          <a:xfrm>
            <a:off x="5487988" y="2609850"/>
            <a:ext cx="688009" cy="132343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dirty="0">
                <a:solidFill>
                  <a:schemeClr val="accent6"/>
                </a:solidFill>
                <a:latin typeface="Bodoni MT" pitchFamily="18" charset="0"/>
              </a:rPr>
              <a:t>á</a:t>
            </a:r>
          </a:p>
        </p:txBody>
      </p:sp>
      <p:sp>
        <p:nvSpPr>
          <p:cNvPr id="35" name="TextBox 37"/>
          <p:cNvSpPr txBox="1">
            <a:spLocks noChangeArrowheads="1"/>
          </p:cNvSpPr>
          <p:nvPr/>
        </p:nvSpPr>
        <p:spPr bwMode="auto">
          <a:xfrm>
            <a:off x="5468938" y="3689350"/>
            <a:ext cx="687387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smtClean="0">
                <a:solidFill>
                  <a:srgbClr val="C00000"/>
                </a:solidFill>
                <a:latin typeface="Bodoni MT" pitchFamily="18" charset="0"/>
              </a:rPr>
              <a:t>á</a:t>
            </a:r>
            <a:endParaRPr lang="cs-CZ" sz="8000" dirty="0">
              <a:solidFill>
                <a:srgbClr val="C00000"/>
              </a:solidFill>
              <a:latin typeface="Bodoni MT" pitchFamily="18" charset="0"/>
            </a:endParaRPr>
          </a:p>
        </p:txBody>
      </p:sp>
      <p:sp>
        <p:nvSpPr>
          <p:cNvPr id="36" name="TextBox 38"/>
          <p:cNvSpPr txBox="1">
            <a:spLocks noChangeArrowheads="1"/>
          </p:cNvSpPr>
          <p:nvPr/>
        </p:nvSpPr>
        <p:spPr bwMode="auto">
          <a:xfrm>
            <a:off x="5462588" y="4841875"/>
            <a:ext cx="688009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smtClean="0">
                <a:solidFill>
                  <a:srgbClr val="FFC000"/>
                </a:solidFill>
                <a:latin typeface="Bodoni MT" pitchFamily="18" charset="0"/>
              </a:rPr>
              <a:t>a</a:t>
            </a:r>
            <a:endParaRPr lang="cs-CZ" sz="8000" dirty="0">
              <a:solidFill>
                <a:srgbClr val="FFC000"/>
              </a:solidFill>
              <a:latin typeface="Bodoni MT" pitchFamily="18" charset="0"/>
            </a:endParaRPr>
          </a:p>
        </p:txBody>
      </p:sp>
      <p:sp>
        <p:nvSpPr>
          <p:cNvPr id="37" name="TextBox 39"/>
          <p:cNvSpPr txBox="1">
            <a:spLocks noChangeArrowheads="1"/>
          </p:cNvSpPr>
          <p:nvPr/>
        </p:nvSpPr>
        <p:spPr bwMode="auto">
          <a:xfrm>
            <a:off x="7278688" y="620713"/>
            <a:ext cx="688009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smtClean="0">
                <a:solidFill>
                  <a:srgbClr val="00B050"/>
                </a:solidFill>
                <a:latin typeface="Bodoni MT" pitchFamily="18" charset="0"/>
              </a:rPr>
              <a:t>á</a:t>
            </a:r>
            <a:endParaRPr lang="cs-CZ" sz="8000" dirty="0">
              <a:solidFill>
                <a:srgbClr val="00B050"/>
              </a:solidFill>
              <a:latin typeface="Bodoni MT" pitchFamily="18" charset="0"/>
            </a:endParaRPr>
          </a:p>
        </p:txBody>
      </p:sp>
      <p:sp>
        <p:nvSpPr>
          <p:cNvPr id="38" name="TextBox 40"/>
          <p:cNvSpPr txBox="1">
            <a:spLocks noChangeArrowheads="1"/>
          </p:cNvSpPr>
          <p:nvPr/>
        </p:nvSpPr>
        <p:spPr bwMode="auto">
          <a:xfrm>
            <a:off x="7235825" y="1528763"/>
            <a:ext cx="688009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smtClean="0">
                <a:solidFill>
                  <a:srgbClr val="00B0F0"/>
                </a:solidFill>
                <a:latin typeface="Bodoni MT" pitchFamily="18" charset="0"/>
              </a:rPr>
              <a:t>a</a:t>
            </a:r>
            <a:endParaRPr lang="cs-CZ" sz="8000" dirty="0">
              <a:solidFill>
                <a:srgbClr val="00B0F0"/>
              </a:solidFill>
              <a:latin typeface="Bodoni MT" pitchFamily="18" charset="0"/>
            </a:endParaRPr>
          </a:p>
        </p:txBody>
      </p:sp>
      <p:sp>
        <p:nvSpPr>
          <p:cNvPr id="39" name="TextBox 41"/>
          <p:cNvSpPr txBox="1">
            <a:spLocks noChangeArrowheads="1"/>
          </p:cNvSpPr>
          <p:nvPr/>
        </p:nvSpPr>
        <p:spPr bwMode="auto">
          <a:xfrm>
            <a:off x="7340600" y="2609850"/>
            <a:ext cx="687388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>
                <a:solidFill>
                  <a:srgbClr val="C00000"/>
                </a:solidFill>
                <a:latin typeface="Bodoni MT" pitchFamily="18" charset="0"/>
              </a:rPr>
              <a:t>á</a:t>
            </a:r>
          </a:p>
        </p:txBody>
      </p:sp>
      <p:sp>
        <p:nvSpPr>
          <p:cNvPr id="40" name="TextBox 42"/>
          <p:cNvSpPr txBox="1"/>
          <p:nvPr/>
        </p:nvSpPr>
        <p:spPr>
          <a:xfrm>
            <a:off x="7288213" y="4841875"/>
            <a:ext cx="688009" cy="132343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dirty="0">
                <a:solidFill>
                  <a:schemeClr val="accent6"/>
                </a:solidFill>
                <a:latin typeface="Bodoni MT" pitchFamily="18" charset="0"/>
              </a:rPr>
              <a:t>a</a:t>
            </a:r>
          </a:p>
        </p:txBody>
      </p:sp>
      <p:sp>
        <p:nvSpPr>
          <p:cNvPr id="41" name="TextBox 43"/>
          <p:cNvSpPr txBox="1">
            <a:spLocks noChangeArrowheads="1"/>
          </p:cNvSpPr>
          <p:nvPr/>
        </p:nvSpPr>
        <p:spPr bwMode="auto">
          <a:xfrm>
            <a:off x="7308850" y="3689350"/>
            <a:ext cx="688009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smtClean="0">
                <a:solidFill>
                  <a:srgbClr val="FFC000"/>
                </a:solidFill>
                <a:latin typeface="Bodoni MT" pitchFamily="18" charset="0"/>
              </a:rPr>
              <a:t>a</a:t>
            </a:r>
            <a:endParaRPr lang="cs-CZ" sz="8000" dirty="0">
              <a:solidFill>
                <a:srgbClr val="FFC000"/>
              </a:solidFill>
              <a:latin typeface="Bodoni MT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3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54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6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76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87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 nodeType="clickPar">
                      <p:stCondLst>
                        <p:cond delay="indefinite"/>
                      </p:stCondLst>
                      <p:childTnLst>
                        <p:par>
                          <p:cTn id="10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0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 nodeType="clickPar">
                      <p:stCondLst>
                        <p:cond delay="indefinite"/>
                      </p:stCondLst>
                      <p:childTnLst>
                        <p:par>
                          <p:cTn id="1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1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4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 nodeType="clickPar">
                      <p:stCondLst>
                        <p:cond delay="indefinite"/>
                      </p:stCondLst>
                      <p:childTnLst>
                        <p:par>
                          <p:cTn id="1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 nodeType="clickPar">
                      <p:stCondLst>
                        <p:cond delay="indefinite"/>
                      </p:stCondLst>
                      <p:childTnLst>
                        <p:par>
                          <p:cTn id="1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6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 nodeType="clickPar">
                      <p:stCondLst>
                        <p:cond delay="indefinite"/>
                      </p:stCondLst>
                      <p:childTnLst>
                        <p:par>
                          <p:cTn id="1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2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 nodeType="clickPar">
                      <p:stCondLst>
                        <p:cond delay="indefinite"/>
                      </p:stCondLst>
                      <p:childTnLst>
                        <p:par>
                          <p:cTn id="1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8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 nodeType="clickPar">
                      <p:stCondLst>
                        <p:cond delay="indefinite"/>
                      </p:stCondLst>
                      <p:childTnLst>
                        <p:par>
                          <p:cTn id="19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4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5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7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 nodeType="clickPar">
                      <p:stCondLst>
                        <p:cond delay="indefinite"/>
                      </p:stCondLst>
                      <p:childTnLst>
                        <p:par>
                          <p:cTn id="2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5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2" fill="hold" nodeType="clickPar">
                      <p:stCondLst>
                        <p:cond delay="indefinite"/>
                      </p:stCondLst>
                      <p:childTnLst>
                        <p:par>
                          <p:cTn id="2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6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7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19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ovéPole 49"/>
          <p:cNvSpPr txBox="1">
            <a:spLocks noChangeArrowheads="1"/>
          </p:cNvSpPr>
          <p:nvPr/>
        </p:nvSpPr>
        <p:spPr bwMode="auto">
          <a:xfrm>
            <a:off x="4968875" y="5151438"/>
            <a:ext cx="1687513" cy="1446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800">
                <a:latin typeface="Bodoni MT" pitchFamily="18" charset="0"/>
              </a:rPr>
              <a:t>M</a:t>
            </a:r>
            <a:r>
              <a:rPr lang="cs-CZ" sz="8800">
                <a:solidFill>
                  <a:srgbClr val="FF0000"/>
                </a:solidFill>
                <a:latin typeface="Bodoni MT" pitchFamily="18" charset="0"/>
              </a:rPr>
              <a:t>a</a:t>
            </a:r>
          </a:p>
        </p:txBody>
      </p:sp>
      <p:sp>
        <p:nvSpPr>
          <p:cNvPr id="4099" name="TextovéPole 50"/>
          <p:cNvSpPr txBox="1">
            <a:spLocks noChangeArrowheads="1"/>
          </p:cNvSpPr>
          <p:nvPr/>
        </p:nvSpPr>
        <p:spPr bwMode="auto">
          <a:xfrm>
            <a:off x="2663825" y="327025"/>
            <a:ext cx="1654175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800">
                <a:latin typeface="Bodoni MT" pitchFamily="18" charset="0"/>
              </a:rPr>
              <a:t>m</a:t>
            </a:r>
            <a:r>
              <a:rPr lang="cs-CZ" sz="8800">
                <a:solidFill>
                  <a:srgbClr val="FF0000"/>
                </a:solidFill>
                <a:latin typeface="Bodoni MT" pitchFamily="18" charset="0"/>
              </a:rPr>
              <a:t>a</a:t>
            </a:r>
          </a:p>
        </p:txBody>
      </p:sp>
      <p:sp>
        <p:nvSpPr>
          <p:cNvPr id="4100" name="TextovéPole 51"/>
          <p:cNvSpPr txBox="1">
            <a:spLocks noChangeArrowheads="1"/>
          </p:cNvSpPr>
          <p:nvPr/>
        </p:nvSpPr>
        <p:spPr bwMode="auto">
          <a:xfrm>
            <a:off x="6988175" y="2774950"/>
            <a:ext cx="1654175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800">
                <a:latin typeface="Bodoni MT" pitchFamily="18" charset="0"/>
              </a:rPr>
              <a:t>m</a:t>
            </a:r>
            <a:r>
              <a:rPr lang="cs-CZ" sz="8800">
                <a:solidFill>
                  <a:srgbClr val="FF0000"/>
                </a:solidFill>
                <a:latin typeface="Bodoni MT" pitchFamily="18" charset="0"/>
              </a:rPr>
              <a:t>á</a:t>
            </a:r>
          </a:p>
        </p:txBody>
      </p:sp>
      <p:sp>
        <p:nvSpPr>
          <p:cNvPr id="4101" name="TextovéPole 52"/>
          <p:cNvSpPr txBox="1">
            <a:spLocks noChangeArrowheads="1"/>
          </p:cNvSpPr>
          <p:nvPr/>
        </p:nvSpPr>
        <p:spPr bwMode="auto">
          <a:xfrm>
            <a:off x="369888" y="3997325"/>
            <a:ext cx="1687512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800">
                <a:latin typeface="Bodoni MT" pitchFamily="18" charset="0"/>
              </a:rPr>
              <a:t>M</a:t>
            </a:r>
            <a:r>
              <a:rPr lang="cs-CZ" sz="8800">
                <a:solidFill>
                  <a:srgbClr val="FF0000"/>
                </a:solidFill>
                <a:latin typeface="Bodoni MT" pitchFamily="18" charset="0"/>
              </a:rPr>
              <a:t>a</a:t>
            </a:r>
          </a:p>
        </p:txBody>
      </p:sp>
      <p:sp>
        <p:nvSpPr>
          <p:cNvPr id="4102" name="TextovéPole 53"/>
          <p:cNvSpPr txBox="1">
            <a:spLocks noChangeArrowheads="1"/>
          </p:cNvSpPr>
          <p:nvPr/>
        </p:nvSpPr>
        <p:spPr bwMode="auto">
          <a:xfrm>
            <a:off x="6948488" y="5229225"/>
            <a:ext cx="1521570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smtClean="0">
                <a:latin typeface="Bodoni MT" pitchFamily="18" charset="0"/>
              </a:rPr>
              <a:t>m</a:t>
            </a:r>
            <a:r>
              <a:rPr lang="cs-CZ" sz="8000" smtClean="0">
                <a:solidFill>
                  <a:srgbClr val="FFC000"/>
                </a:solidFill>
                <a:latin typeface="Bodoni MT" pitchFamily="18" charset="0"/>
              </a:rPr>
              <a:t>a</a:t>
            </a:r>
            <a:endParaRPr lang="cs-CZ" sz="8000">
              <a:solidFill>
                <a:srgbClr val="FFC000"/>
              </a:solidFill>
              <a:latin typeface="Bodoni MT" pitchFamily="18" charset="0"/>
            </a:endParaRPr>
          </a:p>
        </p:txBody>
      </p:sp>
      <p:sp>
        <p:nvSpPr>
          <p:cNvPr id="4103" name="TextovéPole 54"/>
          <p:cNvSpPr txBox="1">
            <a:spLocks noChangeArrowheads="1"/>
          </p:cNvSpPr>
          <p:nvPr/>
        </p:nvSpPr>
        <p:spPr bwMode="auto">
          <a:xfrm>
            <a:off x="395288" y="376238"/>
            <a:ext cx="1552028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err="1" smtClean="0">
                <a:latin typeface="Bodoni MT" pitchFamily="18" charset="0"/>
              </a:rPr>
              <a:t>M</a:t>
            </a:r>
            <a:r>
              <a:rPr lang="cs-CZ" sz="8000" dirty="0" err="1" smtClean="0">
                <a:solidFill>
                  <a:srgbClr val="FFC000"/>
                </a:solidFill>
                <a:latin typeface="Bodoni MT" pitchFamily="18" charset="0"/>
              </a:rPr>
              <a:t>a</a:t>
            </a:r>
            <a:endParaRPr lang="cs-CZ" sz="8000" dirty="0">
              <a:solidFill>
                <a:srgbClr val="FFC000"/>
              </a:solidFill>
              <a:latin typeface="Bodoni MT" pitchFamily="18" charset="0"/>
            </a:endParaRPr>
          </a:p>
        </p:txBody>
      </p:sp>
      <p:sp>
        <p:nvSpPr>
          <p:cNvPr id="4104" name="TextovéPole 55"/>
          <p:cNvSpPr txBox="1">
            <a:spLocks noChangeArrowheads="1"/>
          </p:cNvSpPr>
          <p:nvPr/>
        </p:nvSpPr>
        <p:spPr bwMode="auto">
          <a:xfrm>
            <a:off x="2663825" y="1674813"/>
            <a:ext cx="1521570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err="1" smtClean="0">
                <a:latin typeface="Bodoni MT" pitchFamily="18" charset="0"/>
              </a:rPr>
              <a:t>m</a:t>
            </a:r>
            <a:r>
              <a:rPr lang="cs-CZ" sz="8000" dirty="0" err="1" smtClean="0">
                <a:solidFill>
                  <a:srgbClr val="FFC000"/>
                </a:solidFill>
                <a:latin typeface="Bodoni MT" pitchFamily="18" charset="0"/>
              </a:rPr>
              <a:t>a</a:t>
            </a:r>
            <a:endParaRPr lang="cs-CZ" sz="8000" dirty="0">
              <a:solidFill>
                <a:srgbClr val="FFC000"/>
              </a:solidFill>
              <a:latin typeface="Bodoni MT" pitchFamily="18" charset="0"/>
            </a:endParaRPr>
          </a:p>
        </p:txBody>
      </p:sp>
      <p:sp>
        <p:nvSpPr>
          <p:cNvPr id="4105" name="TextovéPole 56"/>
          <p:cNvSpPr txBox="1">
            <a:spLocks noChangeArrowheads="1"/>
          </p:cNvSpPr>
          <p:nvPr/>
        </p:nvSpPr>
        <p:spPr bwMode="auto">
          <a:xfrm>
            <a:off x="4978400" y="4049713"/>
            <a:ext cx="1552028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smtClean="0">
                <a:latin typeface="Bodoni MT" pitchFamily="18" charset="0"/>
              </a:rPr>
              <a:t>M</a:t>
            </a:r>
            <a:r>
              <a:rPr lang="cs-CZ" sz="8000" dirty="0" smtClean="0">
                <a:solidFill>
                  <a:srgbClr val="FFC000"/>
                </a:solidFill>
                <a:latin typeface="Bodoni MT" pitchFamily="18" charset="0"/>
              </a:rPr>
              <a:t>á</a:t>
            </a:r>
            <a:endParaRPr lang="cs-CZ" sz="8000" dirty="0">
              <a:solidFill>
                <a:srgbClr val="FFC000"/>
              </a:solidFill>
              <a:latin typeface="Bodoni MT" pitchFamily="18" charset="0"/>
            </a:endParaRPr>
          </a:p>
        </p:txBody>
      </p:sp>
      <p:sp>
        <p:nvSpPr>
          <p:cNvPr id="4106" name="TextovéPole 57"/>
          <p:cNvSpPr txBox="1">
            <a:spLocks noChangeArrowheads="1"/>
          </p:cNvSpPr>
          <p:nvPr/>
        </p:nvSpPr>
        <p:spPr bwMode="auto">
          <a:xfrm>
            <a:off x="4830763" y="377825"/>
            <a:ext cx="1552028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smtClean="0">
                <a:latin typeface="Bodoni MT" pitchFamily="18" charset="0"/>
              </a:rPr>
              <a:t>M</a:t>
            </a:r>
            <a:r>
              <a:rPr lang="cs-CZ" sz="8000" dirty="0" smtClean="0">
                <a:solidFill>
                  <a:srgbClr val="00B0F0"/>
                </a:solidFill>
                <a:latin typeface="Bodoni MT" pitchFamily="18" charset="0"/>
              </a:rPr>
              <a:t>á</a:t>
            </a:r>
            <a:endParaRPr lang="cs-CZ" sz="8000" dirty="0">
              <a:solidFill>
                <a:srgbClr val="00B0F0"/>
              </a:solidFill>
              <a:latin typeface="Bodoni MT" pitchFamily="18" charset="0"/>
            </a:endParaRPr>
          </a:p>
        </p:txBody>
      </p:sp>
      <p:sp>
        <p:nvSpPr>
          <p:cNvPr id="4107" name="TextovéPole 58"/>
          <p:cNvSpPr txBox="1">
            <a:spLocks noChangeArrowheads="1"/>
          </p:cNvSpPr>
          <p:nvPr/>
        </p:nvSpPr>
        <p:spPr bwMode="auto">
          <a:xfrm>
            <a:off x="2670175" y="4051300"/>
            <a:ext cx="1521570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smtClean="0">
                <a:latin typeface="Bodoni MT" pitchFamily="18" charset="0"/>
              </a:rPr>
              <a:t>m</a:t>
            </a:r>
            <a:r>
              <a:rPr lang="cs-CZ" sz="8000" dirty="0" smtClean="0">
                <a:solidFill>
                  <a:srgbClr val="00B0F0"/>
                </a:solidFill>
                <a:latin typeface="Bodoni MT" pitchFamily="18" charset="0"/>
              </a:rPr>
              <a:t>á</a:t>
            </a:r>
            <a:endParaRPr lang="cs-CZ" sz="8000" dirty="0">
              <a:solidFill>
                <a:srgbClr val="00B0F0"/>
              </a:solidFill>
              <a:latin typeface="Bodoni MT" pitchFamily="18" charset="0"/>
            </a:endParaRPr>
          </a:p>
        </p:txBody>
      </p:sp>
      <p:sp>
        <p:nvSpPr>
          <p:cNvPr id="4108" name="TextovéPole 59"/>
          <p:cNvSpPr txBox="1">
            <a:spLocks noChangeArrowheads="1"/>
          </p:cNvSpPr>
          <p:nvPr/>
        </p:nvSpPr>
        <p:spPr bwMode="auto">
          <a:xfrm>
            <a:off x="6988175" y="1673225"/>
            <a:ext cx="1521570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smtClean="0">
                <a:latin typeface="Bodoni MT" pitchFamily="18" charset="0"/>
              </a:rPr>
              <a:t>m</a:t>
            </a:r>
            <a:r>
              <a:rPr lang="cs-CZ" sz="8000" dirty="0" smtClean="0">
                <a:solidFill>
                  <a:srgbClr val="00B0F0"/>
                </a:solidFill>
                <a:latin typeface="Bodoni MT" pitchFamily="18" charset="0"/>
              </a:rPr>
              <a:t>á</a:t>
            </a:r>
            <a:endParaRPr lang="cs-CZ" sz="8000" dirty="0">
              <a:solidFill>
                <a:srgbClr val="00B0F0"/>
              </a:solidFill>
              <a:latin typeface="Bodoni MT" pitchFamily="18" charset="0"/>
            </a:endParaRPr>
          </a:p>
        </p:txBody>
      </p:sp>
      <p:sp>
        <p:nvSpPr>
          <p:cNvPr id="4109" name="TextovéPole 60"/>
          <p:cNvSpPr txBox="1">
            <a:spLocks noChangeArrowheads="1"/>
          </p:cNvSpPr>
          <p:nvPr/>
        </p:nvSpPr>
        <p:spPr bwMode="auto">
          <a:xfrm>
            <a:off x="395288" y="2897188"/>
            <a:ext cx="1552028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err="1" smtClean="0">
                <a:latin typeface="Bodoni MT" pitchFamily="18" charset="0"/>
              </a:rPr>
              <a:t>M</a:t>
            </a:r>
            <a:r>
              <a:rPr lang="cs-CZ" sz="8000" dirty="0" err="1" smtClean="0">
                <a:solidFill>
                  <a:srgbClr val="00B0F0"/>
                </a:solidFill>
                <a:latin typeface="Bodoni MT" pitchFamily="18" charset="0"/>
              </a:rPr>
              <a:t>a</a:t>
            </a:r>
            <a:endParaRPr lang="cs-CZ" sz="8000" dirty="0">
              <a:solidFill>
                <a:srgbClr val="00B0F0"/>
              </a:solidFill>
              <a:latin typeface="Bodoni MT" pitchFamily="18" charset="0"/>
            </a:endParaRPr>
          </a:p>
        </p:txBody>
      </p:sp>
      <p:sp>
        <p:nvSpPr>
          <p:cNvPr id="4110" name="TextovéPole 61"/>
          <p:cNvSpPr txBox="1">
            <a:spLocks noChangeArrowheads="1"/>
          </p:cNvSpPr>
          <p:nvPr/>
        </p:nvSpPr>
        <p:spPr bwMode="auto">
          <a:xfrm>
            <a:off x="4859338" y="1673225"/>
            <a:ext cx="1552028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err="1" smtClean="0">
                <a:latin typeface="Bodoni MT" pitchFamily="18" charset="0"/>
              </a:rPr>
              <a:t>M</a:t>
            </a:r>
            <a:r>
              <a:rPr lang="cs-CZ" sz="8000" dirty="0" err="1" smtClean="0">
                <a:solidFill>
                  <a:srgbClr val="0070C0"/>
                </a:solidFill>
                <a:latin typeface="Bodoni MT" pitchFamily="18" charset="0"/>
              </a:rPr>
              <a:t>a</a:t>
            </a:r>
            <a:endParaRPr lang="cs-CZ" sz="8000" dirty="0">
              <a:solidFill>
                <a:srgbClr val="0070C0"/>
              </a:solidFill>
              <a:latin typeface="Bodoni MT" pitchFamily="18" charset="0"/>
            </a:endParaRPr>
          </a:p>
        </p:txBody>
      </p:sp>
      <p:sp>
        <p:nvSpPr>
          <p:cNvPr id="4111" name="TextovéPole 62"/>
          <p:cNvSpPr txBox="1">
            <a:spLocks noChangeArrowheads="1"/>
          </p:cNvSpPr>
          <p:nvPr/>
        </p:nvSpPr>
        <p:spPr bwMode="auto">
          <a:xfrm>
            <a:off x="2690813" y="2897188"/>
            <a:ext cx="1521570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err="1" smtClean="0">
                <a:latin typeface="Bodoni MT" pitchFamily="18" charset="0"/>
              </a:rPr>
              <a:t>m</a:t>
            </a:r>
            <a:r>
              <a:rPr lang="cs-CZ" sz="8000" dirty="0" err="1" smtClean="0">
                <a:solidFill>
                  <a:srgbClr val="0070C0"/>
                </a:solidFill>
                <a:latin typeface="Bodoni MT" pitchFamily="18" charset="0"/>
              </a:rPr>
              <a:t>a</a:t>
            </a:r>
            <a:endParaRPr lang="cs-CZ" sz="8000" dirty="0">
              <a:solidFill>
                <a:srgbClr val="0070C0"/>
              </a:solidFill>
              <a:latin typeface="Bodoni MT" pitchFamily="18" charset="0"/>
            </a:endParaRPr>
          </a:p>
        </p:txBody>
      </p:sp>
      <p:sp>
        <p:nvSpPr>
          <p:cNvPr id="4112" name="TextovéPole 63"/>
          <p:cNvSpPr txBox="1">
            <a:spLocks noChangeArrowheads="1"/>
          </p:cNvSpPr>
          <p:nvPr/>
        </p:nvSpPr>
        <p:spPr bwMode="auto">
          <a:xfrm>
            <a:off x="6988175" y="4051300"/>
            <a:ext cx="1521570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err="1" smtClean="0">
                <a:latin typeface="Bodoni MT" pitchFamily="18" charset="0"/>
              </a:rPr>
              <a:t>m</a:t>
            </a:r>
            <a:r>
              <a:rPr lang="cs-CZ" sz="8000" dirty="0" err="1" smtClean="0">
                <a:solidFill>
                  <a:srgbClr val="0070C0"/>
                </a:solidFill>
                <a:latin typeface="Bodoni MT" pitchFamily="18" charset="0"/>
              </a:rPr>
              <a:t>a</a:t>
            </a:r>
            <a:endParaRPr lang="cs-CZ" sz="8000" dirty="0">
              <a:solidFill>
                <a:srgbClr val="0070C0"/>
              </a:solidFill>
              <a:latin typeface="Bodoni MT" pitchFamily="18" charset="0"/>
            </a:endParaRPr>
          </a:p>
        </p:txBody>
      </p:sp>
      <p:sp>
        <p:nvSpPr>
          <p:cNvPr id="4113" name="TextovéPole 64"/>
          <p:cNvSpPr txBox="1">
            <a:spLocks noChangeArrowheads="1"/>
          </p:cNvSpPr>
          <p:nvPr/>
        </p:nvSpPr>
        <p:spPr bwMode="auto">
          <a:xfrm>
            <a:off x="395288" y="5273675"/>
            <a:ext cx="1552028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smtClean="0">
                <a:latin typeface="Bodoni MT" pitchFamily="18" charset="0"/>
              </a:rPr>
              <a:t>M</a:t>
            </a:r>
            <a:r>
              <a:rPr lang="cs-CZ" sz="8000" dirty="0" smtClean="0">
                <a:solidFill>
                  <a:srgbClr val="0070C0"/>
                </a:solidFill>
                <a:latin typeface="Bodoni MT" pitchFamily="18" charset="0"/>
              </a:rPr>
              <a:t>á</a:t>
            </a:r>
            <a:endParaRPr lang="cs-CZ" sz="8000" dirty="0">
              <a:solidFill>
                <a:srgbClr val="0070C0"/>
              </a:solidFill>
              <a:latin typeface="Bodoni MT" pitchFamily="18" charset="0"/>
            </a:endParaRPr>
          </a:p>
        </p:txBody>
      </p:sp>
      <p:sp>
        <p:nvSpPr>
          <p:cNvPr id="4114" name="TextovéPole 65"/>
          <p:cNvSpPr txBox="1">
            <a:spLocks noChangeArrowheads="1"/>
          </p:cNvSpPr>
          <p:nvPr/>
        </p:nvSpPr>
        <p:spPr bwMode="auto">
          <a:xfrm>
            <a:off x="6948488" y="376238"/>
            <a:ext cx="1521570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smtClean="0">
                <a:latin typeface="Bodoni MT" pitchFamily="18" charset="0"/>
              </a:rPr>
              <a:t>m</a:t>
            </a:r>
            <a:r>
              <a:rPr lang="cs-CZ" sz="8000" dirty="0" smtClean="0">
                <a:solidFill>
                  <a:srgbClr val="00B050"/>
                </a:solidFill>
                <a:latin typeface="Bodoni MT" pitchFamily="18" charset="0"/>
              </a:rPr>
              <a:t>á</a:t>
            </a:r>
            <a:endParaRPr lang="cs-CZ" sz="8000" dirty="0">
              <a:solidFill>
                <a:srgbClr val="00B050"/>
              </a:solidFill>
              <a:latin typeface="Bodoni MT" pitchFamily="18" charset="0"/>
            </a:endParaRPr>
          </a:p>
        </p:txBody>
      </p:sp>
      <p:sp>
        <p:nvSpPr>
          <p:cNvPr id="4115" name="TextovéPole 66"/>
          <p:cNvSpPr txBox="1">
            <a:spLocks noChangeArrowheads="1"/>
          </p:cNvSpPr>
          <p:nvPr/>
        </p:nvSpPr>
        <p:spPr bwMode="auto">
          <a:xfrm>
            <a:off x="447675" y="1649413"/>
            <a:ext cx="1552028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smtClean="0">
                <a:latin typeface="Bodoni MT" pitchFamily="18" charset="0"/>
              </a:rPr>
              <a:t>M</a:t>
            </a:r>
            <a:r>
              <a:rPr lang="cs-CZ" sz="8000" dirty="0" smtClean="0">
                <a:solidFill>
                  <a:srgbClr val="00B050"/>
                </a:solidFill>
                <a:latin typeface="Bodoni MT" pitchFamily="18" charset="0"/>
              </a:rPr>
              <a:t>á</a:t>
            </a:r>
            <a:endParaRPr lang="cs-CZ" sz="8000" dirty="0">
              <a:solidFill>
                <a:srgbClr val="00B050"/>
              </a:solidFill>
              <a:latin typeface="Bodoni MT" pitchFamily="18" charset="0"/>
            </a:endParaRPr>
          </a:p>
        </p:txBody>
      </p:sp>
      <p:sp>
        <p:nvSpPr>
          <p:cNvPr id="4116" name="TextovéPole 67"/>
          <p:cNvSpPr txBox="1">
            <a:spLocks noChangeArrowheads="1"/>
          </p:cNvSpPr>
          <p:nvPr/>
        </p:nvSpPr>
        <p:spPr bwMode="auto">
          <a:xfrm>
            <a:off x="2679700" y="5275263"/>
            <a:ext cx="1521570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smtClean="0">
                <a:latin typeface="Bodoni MT" pitchFamily="18" charset="0"/>
              </a:rPr>
              <a:t>m</a:t>
            </a:r>
            <a:r>
              <a:rPr lang="cs-CZ" sz="8000" dirty="0" smtClean="0">
                <a:solidFill>
                  <a:srgbClr val="00B050"/>
                </a:solidFill>
                <a:latin typeface="Bodoni MT" pitchFamily="18" charset="0"/>
              </a:rPr>
              <a:t>á</a:t>
            </a:r>
            <a:endParaRPr lang="cs-CZ" sz="8000" dirty="0">
              <a:solidFill>
                <a:srgbClr val="00B050"/>
              </a:solidFill>
              <a:latin typeface="Bodoni MT" pitchFamily="18" charset="0"/>
            </a:endParaRPr>
          </a:p>
        </p:txBody>
      </p:sp>
      <p:sp>
        <p:nvSpPr>
          <p:cNvPr id="4117" name="TextovéPole 68"/>
          <p:cNvSpPr txBox="1">
            <a:spLocks noChangeArrowheads="1"/>
          </p:cNvSpPr>
          <p:nvPr/>
        </p:nvSpPr>
        <p:spPr bwMode="auto">
          <a:xfrm>
            <a:off x="4913313" y="2897188"/>
            <a:ext cx="1552028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8000" dirty="0" err="1" smtClean="0">
                <a:latin typeface="Bodoni MT" pitchFamily="18" charset="0"/>
              </a:rPr>
              <a:t>M</a:t>
            </a:r>
            <a:r>
              <a:rPr lang="cs-CZ" sz="8000" dirty="0" err="1" smtClean="0">
                <a:solidFill>
                  <a:srgbClr val="00B050"/>
                </a:solidFill>
                <a:latin typeface="Bodoni MT" pitchFamily="18" charset="0"/>
              </a:rPr>
              <a:t>a</a:t>
            </a:r>
            <a:endParaRPr lang="cs-CZ" sz="8000" dirty="0">
              <a:solidFill>
                <a:srgbClr val="00B050"/>
              </a:solidFill>
              <a:latin typeface="Bodoni MT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4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4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4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20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8" dur="200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3" dur="2000"/>
                                        <p:tgtEl>
                                          <p:spTgt spid="4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8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 nodeType="clickPar">
                      <p:stCondLst>
                        <p:cond delay="indefinite"/>
                      </p:stCondLst>
                      <p:childTnLst>
                        <p:par>
                          <p:cTn id="10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200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 nodeType="clickPar">
                      <p:stCondLst>
                        <p:cond delay="indefinite"/>
                      </p:stCondLst>
                      <p:childTnLst>
                        <p:par>
                          <p:cTn id="10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 nodeType="clickPar">
                      <p:stCondLst>
                        <p:cond delay="indefinite"/>
                      </p:stCondLst>
                      <p:childTnLst>
                        <p:par>
                          <p:cTn id="1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 nodeType="clickPar">
                      <p:stCondLst>
                        <p:cond delay="indefinite"/>
                      </p:stCondLst>
                      <p:childTnLst>
                        <p:par>
                          <p:cTn id="1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 nodeType="clickPar">
                      <p:stCondLst>
                        <p:cond delay="indefinite"/>
                      </p:stCondLst>
                      <p:childTnLst>
                        <p:par>
                          <p:cTn id="1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4099" grpId="0"/>
      <p:bldP spid="4100" grpId="0"/>
      <p:bldP spid="4101" grpId="0"/>
      <p:bldP spid="4102" grpId="0"/>
      <p:bldP spid="4103" grpId="0"/>
      <p:bldP spid="4104" grpId="0"/>
      <p:bldP spid="4105" grpId="0"/>
      <p:bldP spid="4106" grpId="0"/>
      <p:bldP spid="4107" grpId="0"/>
      <p:bldP spid="4108" grpId="0"/>
      <p:bldP spid="4109" grpId="0"/>
      <p:bldP spid="4110" grpId="0"/>
      <p:bldP spid="4111" grpId="0"/>
      <p:bldP spid="4112" grpId="0"/>
      <p:bldP spid="4113" grpId="0"/>
      <p:bldP spid="4114" grpId="0"/>
      <p:bldP spid="4115" grpId="0"/>
      <p:bldP spid="4116" grpId="0"/>
      <p:bldP spid="41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9" y="1196752"/>
            <a:ext cx="71287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Tento materiál byl vytvořen pouze za použití prostředků aplikace Microsoft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1700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3" y="836712"/>
            <a:ext cx="74888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 prvním snímku děti prodlouženě vyslovují souhlásku. Po kliknutí se začne objevovat samohláska, kterou děti plynule s drženou souhláskou vysloví do slabiky.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82122" y="2564902"/>
            <a:ext cx="71287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 druhém snímku se na jedno kliknutí objeví nejprve souhláska a vzápětí samohláska. Děti vázaně vyslovují slabiku.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0049" y="4276187"/>
            <a:ext cx="62087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Na třetím snímku se na kliknutí objevuje celá slabika.</a:t>
            </a:r>
            <a:endParaRPr lang="cs-CZ" sz="2000" dirty="0"/>
          </a:p>
        </p:txBody>
      </p:sp>
      <p:sp>
        <p:nvSpPr>
          <p:cNvPr id="6" name="Tlačítko akce: Návrat 5">
            <a:hlinkClick r:id="rId2" action="ppaction://hlinksldjump" highlightClick="1"/>
          </p:cNvPr>
          <p:cNvSpPr/>
          <p:nvPr/>
        </p:nvSpPr>
        <p:spPr>
          <a:xfrm>
            <a:off x="7956376" y="6093296"/>
            <a:ext cx="432048" cy="360040"/>
          </a:xfrm>
          <a:prstGeom prst="actionButtonRetur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6097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218</Words>
  <Application>Microsoft Office PowerPoint</Application>
  <PresentationFormat>Předvádění na obrazovce (4:3)</PresentationFormat>
  <Paragraphs>117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Arial</vt:lpstr>
      <vt:lpstr>Bodoni MT</vt:lpstr>
      <vt:lpstr>Times New Roman</vt:lpstr>
      <vt:lpstr>Výchozí návrh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Sadská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Administrator</dc:creator>
  <cp:lastModifiedBy>adm</cp:lastModifiedBy>
  <cp:revision>24</cp:revision>
  <dcterms:created xsi:type="dcterms:W3CDTF">2008-11-08T16:17:10Z</dcterms:created>
  <dcterms:modified xsi:type="dcterms:W3CDTF">2012-11-08T21:12:01Z</dcterms:modified>
</cp:coreProperties>
</file>