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1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5269017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smtClean="0"/>
                        <a:t>čtení písmen L A </a:t>
                      </a:r>
                      <a:r>
                        <a:rPr lang="cs-CZ" baseline="0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414498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54868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32985" y="542081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4868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242088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58283" y="2432901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79912" y="2420888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13"/>
          <p:cNvSpPr txBox="1">
            <a:spLocks noChangeArrowheads="1"/>
          </p:cNvSpPr>
          <p:nvPr/>
        </p:nvSpPr>
        <p:spPr bwMode="auto">
          <a:xfrm>
            <a:off x="5688261" y="4351114"/>
            <a:ext cx="684213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3" name="TextovéPole 14"/>
          <p:cNvSpPr txBox="1">
            <a:spLocks noChangeArrowheads="1"/>
          </p:cNvSpPr>
          <p:nvPr/>
        </p:nvSpPr>
        <p:spPr bwMode="auto">
          <a:xfrm>
            <a:off x="3564186" y="4359051"/>
            <a:ext cx="10620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4" name="TextovéPole 16"/>
          <p:cNvSpPr txBox="1">
            <a:spLocks noChangeArrowheads="1"/>
          </p:cNvSpPr>
          <p:nvPr/>
        </p:nvSpPr>
        <p:spPr bwMode="auto">
          <a:xfrm>
            <a:off x="2421186" y="4352701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5" name="TextovéPole 19"/>
          <p:cNvSpPr txBox="1">
            <a:spLocks noChangeArrowheads="1"/>
          </p:cNvSpPr>
          <p:nvPr/>
        </p:nvSpPr>
        <p:spPr bwMode="auto">
          <a:xfrm>
            <a:off x="6461374" y="4352701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6" name="TextovéPole 20"/>
          <p:cNvSpPr txBox="1">
            <a:spLocks noChangeArrowheads="1"/>
          </p:cNvSpPr>
          <p:nvPr/>
        </p:nvSpPr>
        <p:spPr bwMode="auto">
          <a:xfrm>
            <a:off x="1696881" y="4352701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7532936" y="4352701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4643686" y="435270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395536" y="4352701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388424" y="6237312"/>
            <a:ext cx="504056" cy="432048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258888" y="6921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668963" y="709613"/>
            <a:ext cx="1063625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998538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652963" y="708025"/>
            <a:ext cx="998537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840538" y="685800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684213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492500" y="2781300"/>
            <a:ext cx="10620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349500" y="2774950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624873" y="277495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461250" y="2774950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7200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418720" y="4437112"/>
            <a:ext cx="1063112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537803" y="4443462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560977" y="4437112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465133" y="4443462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873345" y="446092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586475" y="4443462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662108" y="4459337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437112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08720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prvním snímku děti poznávají a čtou písmena L </a:t>
            </a:r>
            <a:r>
              <a:rPr lang="cs-CZ" sz="2000" dirty="0" err="1" smtClean="0"/>
              <a:t>l</a:t>
            </a:r>
            <a:r>
              <a:rPr lang="cs-CZ" sz="2000" dirty="0" smtClean="0"/>
              <a:t>, </a:t>
            </a:r>
            <a:r>
              <a:rPr lang="cs-CZ" sz="2000" smtClean="0"/>
              <a:t>na </a:t>
            </a:r>
            <a:r>
              <a:rPr lang="cs-CZ" sz="2000" smtClean="0"/>
              <a:t>snímku druhém čtou </a:t>
            </a:r>
            <a:r>
              <a:rPr lang="cs-CZ" sz="2000" dirty="0" smtClean="0"/>
              <a:t>známá písmenka. </a:t>
            </a:r>
            <a:endParaRPr lang="cs-CZ" sz="2000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244408" y="6021288"/>
            <a:ext cx="432048" cy="360040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96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127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16</cp:revision>
  <dcterms:created xsi:type="dcterms:W3CDTF">2012-10-03T14:24:12Z</dcterms:created>
  <dcterms:modified xsi:type="dcterms:W3CDTF">2012-11-15T19:43:50Z</dcterms:modified>
</cp:coreProperties>
</file>