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</p:sldIdLst>
  <p:sldSz cx="9144000" cy="6858000" type="screen4x3"/>
  <p:notesSz cx="6858000" cy="9144000"/>
  <p:embeddedFontLst>
    <p:embeddedFont>
      <p:font typeface="Calibri" pitchFamily="34" charset="0"/>
      <p:regular r:id="rId7"/>
      <p:bold r:id="rId8"/>
      <p:italic r:id="rId9"/>
      <p:boldItalic r:id="rId10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font" Target="fonts/font3.fntdata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368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299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487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060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047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567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497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808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497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905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887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806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2348739"/>
              </p:ext>
            </p:extLst>
          </p:nvPr>
        </p:nvGraphicFramePr>
        <p:xfrm>
          <a:off x="1524000" y="1397000"/>
          <a:ext cx="6720408" cy="3042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PaedDr. Milena </a:t>
                      </a:r>
                      <a:r>
                        <a:rPr lang="cs-CZ" dirty="0" err="1" smtClean="0"/>
                        <a:t>Cempírková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VY_32_Inovace_3.1.6.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Téma: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Rozpoznání</a:t>
                      </a:r>
                      <a:r>
                        <a:rPr lang="cs-CZ" baseline="0" dirty="0" smtClean="0"/>
                        <a:t> a čtení </a:t>
                      </a:r>
                      <a:r>
                        <a:rPr lang="cs-CZ" baseline="0" smtClean="0"/>
                        <a:t>písmen E L A </a:t>
                      </a:r>
                      <a:r>
                        <a:rPr lang="cs-CZ" baseline="0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Aktivní výuka prvopočátečního čtení.</a:t>
                      </a:r>
                      <a:endParaRPr lang="cs-CZ" baseline="0" dirty="0" smtClean="0"/>
                    </a:p>
                    <a:p>
                      <a:pPr algn="l"/>
                      <a:r>
                        <a:rPr lang="cs-CZ" baseline="0" smtClean="0"/>
                        <a:t>Výuku lze provádět individuálně na PC, nebo společně pomocí dataprojektoru nebo interaktivní tabule.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40230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0" y="1700808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0" y="3573016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-36512" y="5517232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635896" y="558013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3648" y="542290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11760" y="2414498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7423" y="548680"/>
            <a:ext cx="6848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42290"/>
            <a:ext cx="6848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2414498"/>
            <a:ext cx="6848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414498"/>
            <a:ext cx="6848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548680"/>
            <a:ext cx="6848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50403" y="542081"/>
            <a:ext cx="6848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endParaRPr lang="cs-CZ" sz="88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20272" y="548680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937241" y="2420888"/>
            <a:ext cx="6848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74307" y="2432901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36296" y="2414498"/>
            <a:ext cx="6848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779912" y="2420888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7"/>
          <p:cNvSpPr txBox="1">
            <a:spLocks noChangeArrowheads="1"/>
          </p:cNvSpPr>
          <p:nvPr/>
        </p:nvSpPr>
        <p:spPr bwMode="auto">
          <a:xfrm>
            <a:off x="481583" y="4365104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8"/>
          <p:cNvSpPr txBox="1">
            <a:spLocks noChangeArrowheads="1"/>
          </p:cNvSpPr>
          <p:nvPr/>
        </p:nvSpPr>
        <p:spPr bwMode="auto">
          <a:xfrm>
            <a:off x="1330896" y="4371454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2340546" y="4365104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3347864" y="4371454"/>
            <a:ext cx="1187450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36" name="TextovéPole 15"/>
          <p:cNvSpPr txBox="1">
            <a:spLocks noChangeArrowheads="1"/>
          </p:cNvSpPr>
          <p:nvPr/>
        </p:nvSpPr>
        <p:spPr bwMode="auto">
          <a:xfrm>
            <a:off x="5740971" y="4388917"/>
            <a:ext cx="1063625" cy="144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37" name="TextovéPole 17"/>
          <p:cNvSpPr txBox="1">
            <a:spLocks noChangeArrowheads="1"/>
          </p:cNvSpPr>
          <p:nvPr/>
        </p:nvSpPr>
        <p:spPr bwMode="auto">
          <a:xfrm>
            <a:off x="7658483" y="4371454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18"/>
          <p:cNvSpPr txBox="1">
            <a:spLocks noChangeArrowheads="1"/>
          </p:cNvSpPr>
          <p:nvPr/>
        </p:nvSpPr>
        <p:spPr bwMode="auto">
          <a:xfrm>
            <a:off x="4644008" y="4387329"/>
            <a:ext cx="998537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39" name="TextovéPole 21"/>
          <p:cNvSpPr txBox="1">
            <a:spLocks noChangeArrowheads="1"/>
          </p:cNvSpPr>
          <p:nvPr/>
        </p:nvSpPr>
        <p:spPr bwMode="auto">
          <a:xfrm>
            <a:off x="6912546" y="4365104"/>
            <a:ext cx="684212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sp>
        <p:nvSpPr>
          <p:cNvPr id="2" name="Tlačítko akce: Nápověda 1">
            <a:hlinkClick r:id="" action="ppaction://hlinkshowjump?jump=lastslide" highlightClick="1"/>
          </p:cNvPr>
          <p:cNvSpPr/>
          <p:nvPr/>
        </p:nvSpPr>
        <p:spPr>
          <a:xfrm>
            <a:off x="8388424" y="6237312"/>
            <a:ext cx="504056" cy="432048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395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3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9" dur="2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2" grpId="0"/>
      <p:bldP spid="23" grpId="0"/>
      <p:bldP spid="29" grpId="0"/>
      <p:bldP spid="31" grpId="0"/>
      <p:bldP spid="33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7"/>
          <p:cNvSpPr txBox="1">
            <a:spLocks noChangeArrowheads="1"/>
          </p:cNvSpPr>
          <p:nvPr/>
        </p:nvSpPr>
        <p:spPr bwMode="auto">
          <a:xfrm>
            <a:off x="409575" y="68580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8"/>
          <p:cNvSpPr txBox="1">
            <a:spLocks noChangeArrowheads="1"/>
          </p:cNvSpPr>
          <p:nvPr/>
        </p:nvSpPr>
        <p:spPr bwMode="auto">
          <a:xfrm>
            <a:off x="1480857" y="692150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268538" y="68580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455988" y="692150"/>
            <a:ext cx="1187450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14" name="TextovéPole 15"/>
          <p:cNvSpPr txBox="1">
            <a:spLocks noChangeArrowheads="1"/>
          </p:cNvSpPr>
          <p:nvPr/>
        </p:nvSpPr>
        <p:spPr bwMode="auto">
          <a:xfrm>
            <a:off x="5903421" y="709613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7"/>
          <p:cNvSpPr txBox="1">
            <a:spLocks noChangeArrowheads="1"/>
          </p:cNvSpPr>
          <p:nvPr/>
        </p:nvSpPr>
        <p:spPr bwMode="auto">
          <a:xfrm>
            <a:off x="7534275" y="69215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8"/>
          <p:cNvSpPr txBox="1">
            <a:spLocks noChangeArrowheads="1"/>
          </p:cNvSpPr>
          <p:nvPr/>
        </p:nvSpPr>
        <p:spPr bwMode="auto">
          <a:xfrm>
            <a:off x="4797599" y="708025"/>
            <a:ext cx="998537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21"/>
          <p:cNvSpPr txBox="1">
            <a:spLocks noChangeArrowheads="1"/>
          </p:cNvSpPr>
          <p:nvPr/>
        </p:nvSpPr>
        <p:spPr bwMode="auto">
          <a:xfrm>
            <a:off x="6804248" y="685800"/>
            <a:ext cx="684212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sp>
        <p:nvSpPr>
          <p:cNvPr id="18" name="TextovéPole 13"/>
          <p:cNvSpPr txBox="1">
            <a:spLocks noChangeArrowheads="1"/>
          </p:cNvSpPr>
          <p:nvPr/>
        </p:nvSpPr>
        <p:spPr bwMode="auto">
          <a:xfrm>
            <a:off x="5616575" y="2773363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4"/>
          <p:cNvSpPr txBox="1">
            <a:spLocks noChangeArrowheads="1"/>
          </p:cNvSpPr>
          <p:nvPr/>
        </p:nvSpPr>
        <p:spPr bwMode="auto">
          <a:xfrm>
            <a:off x="3588071" y="278130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6"/>
          <p:cNvSpPr txBox="1">
            <a:spLocks noChangeArrowheads="1"/>
          </p:cNvSpPr>
          <p:nvPr/>
        </p:nvSpPr>
        <p:spPr bwMode="auto">
          <a:xfrm>
            <a:off x="2195736" y="2774950"/>
            <a:ext cx="1188146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19"/>
          <p:cNvSpPr txBox="1">
            <a:spLocks noChangeArrowheads="1"/>
          </p:cNvSpPr>
          <p:nvPr/>
        </p:nvSpPr>
        <p:spPr bwMode="auto">
          <a:xfrm>
            <a:off x="6389688" y="2774950"/>
            <a:ext cx="1062037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22" name="TextovéPole 20"/>
          <p:cNvSpPr txBox="1">
            <a:spLocks noChangeArrowheads="1"/>
          </p:cNvSpPr>
          <p:nvPr/>
        </p:nvSpPr>
        <p:spPr bwMode="auto">
          <a:xfrm>
            <a:off x="1403648" y="277495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586475" y="2773363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572000" y="277495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323850" y="277495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</a:p>
        </p:txBody>
      </p:sp>
      <p:sp>
        <p:nvSpPr>
          <p:cNvPr id="30" name="TextovéPole 7"/>
          <p:cNvSpPr txBox="1">
            <a:spLocks noChangeArrowheads="1"/>
          </p:cNvSpPr>
          <p:nvPr/>
        </p:nvSpPr>
        <p:spPr bwMode="auto">
          <a:xfrm>
            <a:off x="511399" y="450912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8"/>
          <p:cNvSpPr txBox="1">
            <a:spLocks noChangeArrowheads="1"/>
          </p:cNvSpPr>
          <p:nvPr/>
        </p:nvSpPr>
        <p:spPr bwMode="auto">
          <a:xfrm>
            <a:off x="1360712" y="4515470"/>
            <a:ext cx="1188146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663061" y="450912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557812" y="451547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15"/>
          <p:cNvSpPr txBox="1">
            <a:spLocks noChangeArrowheads="1"/>
          </p:cNvSpPr>
          <p:nvPr/>
        </p:nvSpPr>
        <p:spPr bwMode="auto">
          <a:xfrm>
            <a:off x="5652120" y="450912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17"/>
          <p:cNvSpPr txBox="1">
            <a:spLocks noChangeArrowheads="1"/>
          </p:cNvSpPr>
          <p:nvPr/>
        </p:nvSpPr>
        <p:spPr bwMode="auto">
          <a:xfrm>
            <a:off x="7636099" y="4515470"/>
            <a:ext cx="998538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36" name="TextovéPole 18"/>
          <p:cNvSpPr txBox="1">
            <a:spLocks noChangeArrowheads="1"/>
          </p:cNvSpPr>
          <p:nvPr/>
        </p:nvSpPr>
        <p:spPr bwMode="auto">
          <a:xfrm>
            <a:off x="4793225" y="4531345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21"/>
          <p:cNvSpPr txBox="1">
            <a:spLocks noChangeArrowheads="1"/>
          </p:cNvSpPr>
          <p:nvPr/>
        </p:nvSpPr>
        <p:spPr bwMode="auto">
          <a:xfrm>
            <a:off x="6660232" y="450912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É</a:t>
            </a:r>
          </a:p>
        </p:txBody>
      </p:sp>
    </p:spTree>
    <p:extLst>
      <p:ext uri="{BB962C8B-B14F-4D97-AF65-F5344CB8AC3E}">
        <p14:creationId xmlns:p14="http://schemas.microsoft.com/office/powerpoint/2010/main" val="266277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9" y="1196752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pouze za použití prostředků aplikace Microsoft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170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908720"/>
            <a:ext cx="6984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prvním snímku děti poznávají a čtou písmena </a:t>
            </a:r>
            <a:r>
              <a:rPr lang="cs-CZ" sz="2000" dirty="0" smtClean="0"/>
              <a:t>E </a:t>
            </a:r>
            <a:r>
              <a:rPr lang="cs-CZ" sz="2000" dirty="0" err="1" smtClean="0"/>
              <a:t>e</a:t>
            </a:r>
            <a:r>
              <a:rPr lang="cs-CZ" sz="2000" dirty="0" smtClean="0"/>
              <a:t>, </a:t>
            </a:r>
            <a:r>
              <a:rPr lang="cs-CZ" sz="2000" dirty="0" smtClean="0"/>
              <a:t>na snímku druhém děti čtou známá písmenka.</a:t>
            </a:r>
            <a:endParaRPr lang="cs-CZ" sz="2000" dirty="0"/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244408" y="6021288"/>
            <a:ext cx="432048" cy="36004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479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129</Words>
  <Application>Microsoft Office PowerPoint</Application>
  <PresentationFormat>Předvádění na obrazovce (4:3)</PresentationFormat>
  <Paragraphs>61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Milena Cempírková</dc:creator>
  <cp:lastModifiedBy>adm</cp:lastModifiedBy>
  <cp:revision>21</cp:revision>
  <dcterms:created xsi:type="dcterms:W3CDTF">2012-10-03T14:24:12Z</dcterms:created>
  <dcterms:modified xsi:type="dcterms:W3CDTF">2012-11-15T19:47:44Z</dcterms:modified>
</cp:coreProperties>
</file>