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8" r:id="rId2"/>
    <p:sldId id="256" r:id="rId3"/>
    <p:sldId id="257" r:id="rId4"/>
    <p:sldId id="259" r:id="rId5"/>
    <p:sldId id="260" r:id="rId6"/>
  </p:sldIdLst>
  <p:sldSz cx="9144000" cy="6858000" type="screen4x3"/>
  <p:notesSz cx="6858000" cy="9144000"/>
  <p:embeddedFontLst>
    <p:embeddedFont>
      <p:font typeface="Calibri" pitchFamily="34" charset="0"/>
      <p:regular r:id="rId7"/>
      <p:bold r:id="rId8"/>
      <p:italic r:id="rId9"/>
      <p:boldItalic r:id="rId10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2.fntdata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font" Target="fonts/font1.fntdata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font" Target="fonts/font3.fntdata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368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72990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2487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060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8047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5677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497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8082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94973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905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887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41D1B7-5A1F-4441-A628-967B07F347FB}" type="datetimeFigureOut">
              <a:rPr lang="cs-CZ" smtClean="0"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B80789-58F0-4D79-A9E5-5B27D4AAD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806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0308382"/>
              </p:ext>
            </p:extLst>
          </p:nvPr>
        </p:nvGraphicFramePr>
        <p:xfrm>
          <a:off x="1524000" y="1397000"/>
          <a:ext cx="6720408" cy="30429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PaedDr. Milena </a:t>
                      </a:r>
                      <a:r>
                        <a:rPr lang="cs-CZ" dirty="0" err="1" smtClean="0"/>
                        <a:t>Cempírková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VY_32_Inovace_3.1.13.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Téma: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Rozpoznání</a:t>
                      </a:r>
                      <a:r>
                        <a:rPr lang="cs-CZ" baseline="0" dirty="0" smtClean="0"/>
                        <a:t> a čtení písmen P O S E L A M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Aktivní výuka prvopočátečního čtení.</a:t>
                      </a:r>
                      <a:endParaRPr lang="cs-CZ" baseline="0" dirty="0" smtClean="0"/>
                    </a:p>
                    <a:p>
                      <a:pPr algn="l"/>
                      <a:r>
                        <a:rPr lang="cs-CZ" baseline="0" dirty="0" smtClean="0"/>
                        <a:t>Výuku lze provádět individuálně na PC, nebo společně pomocí dataprojektoru nebo interaktivní tabule.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24744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3402303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0" y="1700808"/>
            <a:ext cx="9180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0" y="3573016"/>
            <a:ext cx="9180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-36512" y="5517232"/>
            <a:ext cx="9180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635896" y="558013"/>
            <a:ext cx="74892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403648" y="542290"/>
            <a:ext cx="81304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37423" y="548680"/>
            <a:ext cx="74892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542290"/>
            <a:ext cx="81304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878861" y="2414498"/>
            <a:ext cx="74892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39552" y="2414498"/>
            <a:ext cx="62388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8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24128" y="548680"/>
            <a:ext cx="81304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632985" y="542081"/>
            <a:ext cx="74892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7020272" y="548680"/>
            <a:ext cx="74892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5724128" y="2432901"/>
            <a:ext cx="49885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3779912" y="2420888"/>
            <a:ext cx="62388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s</a:t>
            </a:r>
          </a:p>
        </p:txBody>
      </p:sp>
      <p:sp>
        <p:nvSpPr>
          <p:cNvPr id="31" name="TextovéPole 7"/>
          <p:cNvSpPr txBox="1">
            <a:spLocks noChangeArrowheads="1"/>
          </p:cNvSpPr>
          <p:nvPr/>
        </p:nvSpPr>
        <p:spPr bwMode="auto">
          <a:xfrm>
            <a:off x="499939" y="4334901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L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2358902" y="4334901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</a:p>
        </p:txBody>
      </p:sp>
      <p:sp>
        <p:nvSpPr>
          <p:cNvPr id="38" name="TextovéPole 18"/>
          <p:cNvSpPr txBox="1">
            <a:spLocks noChangeArrowheads="1"/>
          </p:cNvSpPr>
          <p:nvPr/>
        </p:nvSpPr>
        <p:spPr bwMode="auto">
          <a:xfrm>
            <a:off x="4815955" y="4357126"/>
            <a:ext cx="998991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21"/>
          <p:cNvSpPr txBox="1">
            <a:spLocks noChangeArrowheads="1"/>
          </p:cNvSpPr>
          <p:nvPr/>
        </p:nvSpPr>
        <p:spPr bwMode="auto">
          <a:xfrm>
            <a:off x="6786464" y="4334901"/>
            <a:ext cx="998991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r>
              <a:rPr lang="cs-CZ" sz="88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8800" dirty="0" smtClean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551805" y="2414498"/>
            <a:ext cx="68480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2" name="Tlačítko akce: Nápověda 1">
            <a:hlinkClick r:id="" action="ppaction://hlinkshowjump?jump=lastslide" highlightClick="1"/>
          </p:cNvPr>
          <p:cNvSpPr/>
          <p:nvPr/>
        </p:nvSpPr>
        <p:spPr>
          <a:xfrm>
            <a:off x="8308422" y="6142992"/>
            <a:ext cx="504056" cy="476672"/>
          </a:xfrm>
          <a:prstGeom prst="actionButtonHel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395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1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2" grpId="0"/>
      <p:bldP spid="13" grpId="0"/>
      <p:bldP spid="14" grpId="0"/>
      <p:bldP spid="15" grpId="0"/>
      <p:bldP spid="16" grpId="0"/>
      <p:bldP spid="17" grpId="0"/>
      <p:bldP spid="19" grpId="0"/>
      <p:bldP spid="22" grpId="0"/>
      <p:bldP spid="29" grpId="0"/>
      <p:bldP spid="31" grpId="0"/>
      <p:bldP spid="34" grpId="0"/>
      <p:bldP spid="38" grpId="0"/>
      <p:bldP spid="39" grpId="0"/>
      <p:bldP spid="2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7"/>
          <p:cNvSpPr txBox="1">
            <a:spLocks noChangeArrowheads="1"/>
          </p:cNvSpPr>
          <p:nvPr/>
        </p:nvSpPr>
        <p:spPr bwMode="auto">
          <a:xfrm>
            <a:off x="409575" y="685800"/>
            <a:ext cx="74892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268538" y="685800"/>
            <a:ext cx="1062037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16" name="TextovéPole 18"/>
          <p:cNvSpPr txBox="1">
            <a:spLocks noChangeArrowheads="1"/>
          </p:cNvSpPr>
          <p:nvPr/>
        </p:nvSpPr>
        <p:spPr bwMode="auto">
          <a:xfrm>
            <a:off x="4797599" y="708025"/>
            <a:ext cx="998991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Á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21"/>
          <p:cNvSpPr txBox="1">
            <a:spLocks noChangeArrowheads="1"/>
          </p:cNvSpPr>
          <p:nvPr/>
        </p:nvSpPr>
        <p:spPr bwMode="auto">
          <a:xfrm>
            <a:off x="6804248" y="685800"/>
            <a:ext cx="68480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r>
              <a:rPr lang="cs-CZ" sz="8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18" name="TextovéPole 13"/>
          <p:cNvSpPr txBox="1">
            <a:spLocks noChangeArrowheads="1"/>
          </p:cNvSpPr>
          <p:nvPr/>
        </p:nvSpPr>
        <p:spPr bwMode="auto">
          <a:xfrm>
            <a:off x="5220072" y="2773363"/>
            <a:ext cx="74892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</a:p>
        </p:txBody>
      </p:sp>
      <p:sp>
        <p:nvSpPr>
          <p:cNvPr id="19" name="TextovéPole 14"/>
          <p:cNvSpPr txBox="1">
            <a:spLocks noChangeArrowheads="1"/>
          </p:cNvSpPr>
          <p:nvPr/>
        </p:nvSpPr>
        <p:spPr bwMode="auto">
          <a:xfrm>
            <a:off x="2411760" y="2781300"/>
            <a:ext cx="623889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8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19"/>
          <p:cNvSpPr txBox="1">
            <a:spLocks noChangeArrowheads="1"/>
          </p:cNvSpPr>
          <p:nvPr/>
        </p:nvSpPr>
        <p:spPr bwMode="auto">
          <a:xfrm>
            <a:off x="6389688" y="2774950"/>
            <a:ext cx="1062037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sp>
        <p:nvSpPr>
          <p:cNvPr id="22" name="TextovéPole 20"/>
          <p:cNvSpPr txBox="1">
            <a:spLocks noChangeArrowheads="1"/>
          </p:cNvSpPr>
          <p:nvPr/>
        </p:nvSpPr>
        <p:spPr bwMode="auto">
          <a:xfrm>
            <a:off x="683568" y="2774950"/>
            <a:ext cx="74892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ó</a:t>
            </a:r>
            <a:endParaRPr lang="cs-CZ" sz="8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7586475" y="2773363"/>
            <a:ext cx="998991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Ó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3635896" y="2774950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7"/>
          <p:cNvSpPr txBox="1">
            <a:spLocks noChangeArrowheads="1"/>
          </p:cNvSpPr>
          <p:nvPr/>
        </p:nvSpPr>
        <p:spPr bwMode="auto">
          <a:xfrm>
            <a:off x="511399" y="4509120"/>
            <a:ext cx="68480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é</a:t>
            </a:r>
            <a:endParaRPr lang="cs-CZ" sz="88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2627784" y="4509120"/>
            <a:ext cx="68480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á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TextovéPole 18"/>
          <p:cNvSpPr txBox="1">
            <a:spLocks noChangeArrowheads="1"/>
          </p:cNvSpPr>
          <p:nvPr/>
        </p:nvSpPr>
        <p:spPr bwMode="auto">
          <a:xfrm>
            <a:off x="4793225" y="4531345"/>
            <a:ext cx="498855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8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8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21"/>
          <p:cNvSpPr txBox="1">
            <a:spLocks noChangeArrowheads="1"/>
          </p:cNvSpPr>
          <p:nvPr/>
        </p:nvSpPr>
        <p:spPr bwMode="auto">
          <a:xfrm>
            <a:off x="6660232" y="4509120"/>
            <a:ext cx="873957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r>
              <a:rPr lang="cs-CZ" sz="88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É</a:t>
            </a:r>
          </a:p>
        </p:txBody>
      </p:sp>
    </p:spTree>
    <p:extLst>
      <p:ext uri="{BB962C8B-B14F-4D97-AF65-F5344CB8AC3E}">
        <p14:creationId xmlns:p14="http://schemas.microsoft.com/office/powerpoint/2010/main" val="2662773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6" grpId="0"/>
      <p:bldP spid="17" grpId="0"/>
      <p:bldP spid="18" grpId="0"/>
      <p:bldP spid="19" grpId="0"/>
      <p:bldP spid="21" grpId="0"/>
      <p:bldP spid="22" grpId="0"/>
      <p:bldP spid="23" grpId="0"/>
      <p:bldP spid="24" grpId="0"/>
      <p:bldP spid="30" grpId="0"/>
      <p:bldP spid="32" grpId="0"/>
      <p:bldP spid="36" grpId="0"/>
      <p:bldP spid="3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9" y="1196752"/>
            <a:ext cx="7128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Tento materiál byl vytvořen pouze za použití prostředků aplikace Microsoft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1700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980728"/>
            <a:ext cx="68876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prvním snímku děti čtou novou souhlásku P </a:t>
            </a:r>
            <a:r>
              <a:rPr lang="cs-CZ" dirty="0" err="1" smtClean="0"/>
              <a:t>p</a:t>
            </a:r>
            <a:r>
              <a:rPr lang="cs-CZ" dirty="0" smtClean="0"/>
              <a:t> , dále známá písmena.</a:t>
            </a:r>
            <a:endParaRPr lang="cs-CZ" dirty="0"/>
          </a:p>
        </p:txBody>
      </p:sp>
      <p:sp>
        <p:nvSpPr>
          <p:cNvPr id="5" name="Tlačítko akce: Návrat 4">
            <a:hlinkClick r:id="rId2" action="ppaction://hlinksldjump" highlightClick="1"/>
          </p:cNvPr>
          <p:cNvSpPr/>
          <p:nvPr/>
        </p:nvSpPr>
        <p:spPr>
          <a:xfrm>
            <a:off x="8028384" y="6021288"/>
            <a:ext cx="432048" cy="504056"/>
          </a:xfrm>
          <a:prstGeom prst="actionButtonRetur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3237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111</Words>
  <Application>Microsoft Office PowerPoint</Application>
  <PresentationFormat>Předvádění na obrazovce (4:3)</PresentationFormat>
  <Paragraphs>45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Arial</vt:lpstr>
      <vt:lpstr>Calibri</vt:lpstr>
      <vt:lpstr>Times New Roman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Milena Cempírková</dc:creator>
  <cp:lastModifiedBy>adm</cp:lastModifiedBy>
  <cp:revision>25</cp:revision>
  <dcterms:created xsi:type="dcterms:W3CDTF">2012-10-03T14:24:12Z</dcterms:created>
  <dcterms:modified xsi:type="dcterms:W3CDTF">2012-11-15T21:46:41Z</dcterms:modified>
</cp:coreProperties>
</file>