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9" r:id="rId2"/>
    <p:sldId id="258" r:id="rId3"/>
    <p:sldId id="257" r:id="rId4"/>
    <p:sldId id="260" r:id="rId5"/>
    <p:sldId id="261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C682A7-8B6D-407F-B016-219C5F7E506D}" type="datetimeFigureOut">
              <a:rPr lang="cs-CZ" smtClean="0"/>
              <a:t>15.11.2012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C793ED-58E0-4BB4-B9AF-1A1018696B3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6495780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C682A7-8B6D-407F-B016-219C5F7E506D}" type="datetimeFigureOut">
              <a:rPr lang="cs-CZ" smtClean="0"/>
              <a:t>15.11.2012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C793ED-58E0-4BB4-B9AF-1A1018696B3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9677623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C682A7-8B6D-407F-B016-219C5F7E506D}" type="datetimeFigureOut">
              <a:rPr lang="cs-CZ" smtClean="0"/>
              <a:t>15.11.2012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C793ED-58E0-4BB4-B9AF-1A1018696B3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5301251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C682A7-8B6D-407F-B016-219C5F7E506D}" type="datetimeFigureOut">
              <a:rPr lang="cs-CZ" smtClean="0"/>
              <a:t>15.11.2012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C793ED-58E0-4BB4-B9AF-1A1018696B3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5418350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C682A7-8B6D-407F-B016-219C5F7E506D}" type="datetimeFigureOut">
              <a:rPr lang="cs-CZ" smtClean="0"/>
              <a:t>15.11.2012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C793ED-58E0-4BB4-B9AF-1A1018696B3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922294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C682A7-8B6D-407F-B016-219C5F7E506D}" type="datetimeFigureOut">
              <a:rPr lang="cs-CZ" smtClean="0"/>
              <a:t>15.11.2012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C793ED-58E0-4BB4-B9AF-1A1018696B3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6605541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C682A7-8B6D-407F-B016-219C5F7E506D}" type="datetimeFigureOut">
              <a:rPr lang="cs-CZ" smtClean="0"/>
              <a:t>15.11.2012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C793ED-58E0-4BB4-B9AF-1A1018696B3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0821942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C682A7-8B6D-407F-B016-219C5F7E506D}" type="datetimeFigureOut">
              <a:rPr lang="cs-CZ" smtClean="0"/>
              <a:t>15.11.2012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C793ED-58E0-4BB4-B9AF-1A1018696B3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7173228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C682A7-8B6D-407F-B016-219C5F7E506D}" type="datetimeFigureOut">
              <a:rPr lang="cs-CZ" smtClean="0"/>
              <a:t>15.11.2012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C793ED-58E0-4BB4-B9AF-1A1018696B3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1273945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C682A7-8B6D-407F-B016-219C5F7E506D}" type="datetimeFigureOut">
              <a:rPr lang="cs-CZ" smtClean="0"/>
              <a:t>15.11.2012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C793ED-58E0-4BB4-B9AF-1A1018696B3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965947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C682A7-8B6D-407F-B016-219C5F7E506D}" type="datetimeFigureOut">
              <a:rPr lang="cs-CZ" smtClean="0"/>
              <a:t>15.11.2012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C793ED-58E0-4BB4-B9AF-1A1018696B3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1641907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FC682A7-8B6D-407F-B016-219C5F7E506D}" type="datetimeFigureOut">
              <a:rPr lang="cs-CZ" smtClean="0"/>
              <a:t>15.11.2012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3C793ED-58E0-4BB4-B9AF-1A1018696B3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323042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slide" Target="slide2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97013" y="4868863"/>
            <a:ext cx="6096000" cy="14954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9" name="Tabulka 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833399828"/>
              </p:ext>
            </p:extLst>
          </p:nvPr>
        </p:nvGraphicFramePr>
        <p:xfrm>
          <a:off x="1524000" y="1397000"/>
          <a:ext cx="6719888" cy="304292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1636897"/>
                <a:gridCol w="5082991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Název školy:</a:t>
                      </a:r>
                      <a:endParaRPr lang="cs-CZ" sz="1200" dirty="0"/>
                    </a:p>
                  </a:txBody>
                  <a:tcPr marL="91433" marR="91433"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800" b="1" kern="1200" dirty="0" smtClean="0"/>
                        <a:t>ZÁKLADNÍ ŠKOLA SADSKÁ</a:t>
                      </a:r>
                      <a:endParaRPr lang="cs-CZ" sz="1800" b="1" kern="12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91433" marR="91433" anchor="ctr"/>
                </a:tc>
              </a:tr>
              <a:tr h="370840">
                <a:tc>
                  <a:txBody>
                    <a:bodyPr/>
                    <a:lstStyle/>
                    <a:p>
                      <a:pPr marL="0" algn="l" defTabSz="914400" rtl="0" eaLnBrk="1" latinLnBrk="0" hangingPunct="1"/>
                      <a:r>
                        <a:rPr lang="cs-CZ" sz="1200" kern="1200" dirty="0" smtClean="0"/>
                        <a:t>Autor:</a:t>
                      </a:r>
                      <a:endParaRPr lang="cs-CZ" sz="1200" b="1" kern="12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91433" marR="91433"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PaedDr. Milena </a:t>
                      </a:r>
                      <a:r>
                        <a:rPr lang="cs-CZ" dirty="0" err="1" smtClean="0"/>
                        <a:t>Cempírková</a:t>
                      </a:r>
                      <a:endParaRPr lang="cs-CZ" dirty="0"/>
                    </a:p>
                  </a:txBody>
                  <a:tcPr marL="91433" marR="91433" anchor="ctr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200" kern="1200" dirty="0" smtClean="0"/>
                        <a:t>Název DUM:</a:t>
                      </a:r>
                      <a:endParaRPr lang="cs-CZ" sz="1200" b="1" kern="12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91433" marR="91433"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mtClean="0"/>
                        <a:t>VY_32_Inovace_3.1.15</a:t>
                      </a:r>
                      <a:endParaRPr lang="cs-CZ" dirty="0"/>
                    </a:p>
                  </a:txBody>
                  <a:tcPr marL="91433" marR="91433" anchor="ctr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200" kern="1200" dirty="0" smtClean="0"/>
                        <a:t>Téma:</a:t>
                      </a:r>
                      <a:endParaRPr lang="cs-CZ" sz="1200" b="1" kern="12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91433" marR="91433"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Rozpoznání</a:t>
                      </a:r>
                      <a:r>
                        <a:rPr lang="cs-CZ" baseline="0" dirty="0" smtClean="0"/>
                        <a:t> a čtení slov ze slabik 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baseline="0" dirty="0" smtClean="0"/>
                        <a:t>P O S E L A M</a:t>
                      </a:r>
                      <a:endParaRPr lang="cs-CZ" dirty="0"/>
                    </a:p>
                  </a:txBody>
                  <a:tcPr marL="91433" marR="91433" anchor="ctr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200" kern="1200" dirty="0" smtClean="0"/>
                        <a:t>Číslo projektu:</a:t>
                      </a:r>
                      <a:endParaRPr lang="cs-CZ" sz="1200" b="1" kern="12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91433" marR="91433"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600" dirty="0" smtClean="0">
                          <a:effectLst/>
                        </a:rPr>
                        <a:t>CZ.1.07/1.4.00/21.3577</a:t>
                      </a:r>
                      <a:endParaRPr lang="cs-CZ" sz="1600" dirty="0"/>
                    </a:p>
                  </a:txBody>
                  <a:tcPr marL="91433" marR="91433" anchor="ctr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200" kern="1200" dirty="0" smtClean="0"/>
                        <a:t>Anotace:</a:t>
                      </a:r>
                      <a:endParaRPr lang="cs-CZ" sz="1200" b="1" kern="12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91433" marR="91433"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Aktivní výuka prvopočátečního čtení.</a:t>
                      </a:r>
                      <a:endParaRPr lang="cs-CZ" baseline="0" dirty="0" smtClean="0"/>
                    </a:p>
                    <a:p>
                      <a:pPr algn="l"/>
                      <a:r>
                        <a:rPr lang="cs-CZ" baseline="0" smtClean="0"/>
                        <a:t>Výuku lze provádět individuálně na PC, nebo společně pomocí dataprojektoru nebo interaktivní tabule.</a:t>
                      </a:r>
                      <a:endParaRPr lang="cs-CZ" dirty="0"/>
                    </a:p>
                  </a:txBody>
                  <a:tcPr marL="91433" marR="91433" anchor="ctr"/>
                </a:tc>
              </a:tr>
            </a:tbl>
          </a:graphicData>
        </a:graphic>
      </p:graphicFrame>
      <p:pic>
        <p:nvPicPr>
          <p:cNvPr id="2064" name="Obrázek 1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48488" y="1125538"/>
            <a:ext cx="1042987" cy="1439862"/>
          </a:xfrm>
          <a:prstGeom prst="rect">
            <a:avLst/>
          </a:prstGeom>
          <a:blipFill dpi="0" rotWithShape="1">
            <a:blip r:embed="rId4"/>
            <a:srcRect/>
            <a:tile tx="0" ty="0" sx="100000" sy="100000" flip="none" algn="tl"/>
          </a:blip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8411847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ovéPole 13"/>
          <p:cNvSpPr txBox="1"/>
          <p:nvPr/>
        </p:nvSpPr>
        <p:spPr>
          <a:xfrm>
            <a:off x="251520" y="593393"/>
            <a:ext cx="965329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000" dirty="0" err="1" smtClean="0">
                <a:solidFill>
                  <a:schemeClr val="accent2">
                    <a:lumMod val="60000"/>
                    <a:lumOff val="40000"/>
                  </a:schemeClr>
                </a:solidFill>
                <a:latin typeface="Bodoni MT" pitchFamily="18" charset="0"/>
              </a:rPr>
              <a:t>lá</a:t>
            </a:r>
            <a:endParaRPr lang="cs-CZ" sz="8000" dirty="0">
              <a:solidFill>
                <a:schemeClr val="accent2">
                  <a:lumMod val="60000"/>
                  <a:lumOff val="40000"/>
                </a:schemeClr>
              </a:solidFill>
              <a:latin typeface="Bodoni MT" pitchFamily="18" charset="0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1043608" y="593393"/>
            <a:ext cx="1455848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000" dirty="0" err="1" smtClean="0">
                <a:solidFill>
                  <a:srgbClr val="00B050"/>
                </a:solidFill>
                <a:latin typeface="Bodoni MT" pitchFamily="18" charset="0"/>
              </a:rPr>
              <a:t>me</a:t>
            </a:r>
            <a:endParaRPr lang="cs-CZ" sz="8000" dirty="0">
              <a:solidFill>
                <a:srgbClr val="00B050"/>
              </a:solidFill>
              <a:latin typeface="Bodoni MT" pitchFamily="18" charset="0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3245996" y="593393"/>
            <a:ext cx="1248483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000" dirty="0" err="1" smtClean="0">
                <a:solidFill>
                  <a:schemeClr val="accent2">
                    <a:lumMod val="75000"/>
                  </a:schemeClr>
                </a:solidFill>
                <a:latin typeface="Bodoni MT" pitchFamily="18" charset="0"/>
              </a:rPr>
              <a:t>Pe</a:t>
            </a:r>
            <a:endParaRPr lang="cs-CZ" sz="8000" dirty="0">
              <a:solidFill>
                <a:schemeClr val="accent2">
                  <a:lumMod val="75000"/>
                </a:schemeClr>
              </a:solidFill>
              <a:latin typeface="Bodoni MT" pitchFamily="18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4398759" y="593393"/>
            <a:ext cx="1244251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000" dirty="0" err="1" smtClean="0">
                <a:solidFill>
                  <a:srgbClr val="FF0000"/>
                </a:solidFill>
                <a:latin typeface="Bodoni MT" pitchFamily="18" charset="0"/>
              </a:rPr>
              <a:t>pa</a:t>
            </a:r>
            <a:endParaRPr lang="cs-CZ" sz="8000" dirty="0">
              <a:solidFill>
                <a:srgbClr val="FF0000"/>
              </a:solidFill>
              <a:latin typeface="Bodoni MT" pitchFamily="18" charset="0"/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6181453" y="593393"/>
            <a:ext cx="910827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000" dirty="0" smtClean="0">
                <a:solidFill>
                  <a:srgbClr val="FF0000"/>
                </a:solidFill>
                <a:latin typeface="Bodoni MT" pitchFamily="18" charset="0"/>
              </a:rPr>
              <a:t>Á</a:t>
            </a:r>
            <a:endParaRPr lang="cs-CZ" sz="8000" dirty="0">
              <a:solidFill>
                <a:srgbClr val="FF0000"/>
              </a:solidFill>
              <a:latin typeface="Bodoni MT" pitchFamily="18" charset="0"/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6847031" y="593393"/>
            <a:ext cx="965329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000" dirty="0" smtClean="0">
                <a:solidFill>
                  <a:srgbClr val="00B0F0"/>
                </a:solidFill>
                <a:latin typeface="Bodoni MT" pitchFamily="18" charset="0"/>
              </a:rPr>
              <a:t>la</a:t>
            </a:r>
            <a:endParaRPr lang="cs-CZ" sz="8000" dirty="0">
              <a:solidFill>
                <a:srgbClr val="00B0F0"/>
              </a:solidFill>
              <a:latin typeface="Bodoni MT" pitchFamily="18" charset="0"/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251520" y="2177569"/>
            <a:ext cx="1244251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000" dirty="0" smtClean="0">
                <a:solidFill>
                  <a:srgbClr val="FF0000"/>
                </a:solidFill>
                <a:latin typeface="Bodoni MT" pitchFamily="18" charset="0"/>
              </a:rPr>
              <a:t>po</a:t>
            </a:r>
            <a:endParaRPr lang="cs-CZ" sz="8000" dirty="0">
              <a:solidFill>
                <a:srgbClr val="FF0000"/>
              </a:solidFill>
              <a:latin typeface="Bodoni MT" pitchFamily="18" charset="0"/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1267022" y="2177569"/>
            <a:ext cx="899605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000" dirty="0" err="1" smtClean="0">
                <a:latin typeface="Bodoni MT" pitchFamily="18" charset="0"/>
              </a:rPr>
              <a:t>le</a:t>
            </a:r>
            <a:endParaRPr lang="cs-CZ" sz="8000" dirty="0">
              <a:latin typeface="Bodoni MT" pitchFamily="18" charset="0"/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6156176" y="2204864"/>
            <a:ext cx="965329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000" dirty="0" smtClean="0">
                <a:solidFill>
                  <a:srgbClr val="00B050"/>
                </a:solidFill>
                <a:latin typeface="Bodoni MT" pitchFamily="18" charset="0"/>
              </a:rPr>
              <a:t>la</a:t>
            </a:r>
            <a:endParaRPr lang="cs-CZ" sz="8000" dirty="0">
              <a:solidFill>
                <a:srgbClr val="00B050"/>
              </a:solidFill>
              <a:latin typeface="Bodoni MT" pitchFamily="18" charset="0"/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6883646" y="2204864"/>
            <a:ext cx="1072730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000" dirty="0" smtClean="0">
                <a:solidFill>
                  <a:srgbClr val="FFC000"/>
                </a:solidFill>
                <a:latin typeface="Bodoni MT" pitchFamily="18" charset="0"/>
              </a:rPr>
              <a:t>so</a:t>
            </a:r>
            <a:endParaRPr lang="cs-CZ" sz="8000" dirty="0">
              <a:solidFill>
                <a:srgbClr val="FFC000"/>
              </a:solidFill>
              <a:latin typeface="Bodoni MT" pitchFamily="18" charset="0"/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4579390" y="2204864"/>
            <a:ext cx="1072730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000" dirty="0" smtClean="0">
                <a:solidFill>
                  <a:srgbClr val="FFC000"/>
                </a:solidFill>
                <a:latin typeface="Bodoni MT" pitchFamily="18" charset="0"/>
              </a:rPr>
              <a:t>so</a:t>
            </a:r>
            <a:endParaRPr lang="cs-CZ" sz="8000" dirty="0">
              <a:solidFill>
                <a:srgbClr val="FFC000"/>
              </a:solidFill>
              <a:latin typeface="Bodoni MT" pitchFamily="18" charset="0"/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3266454" y="2204864"/>
            <a:ext cx="1521570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000" dirty="0" err="1" smtClean="0">
                <a:solidFill>
                  <a:srgbClr val="7030A0"/>
                </a:solidFill>
                <a:latin typeface="Bodoni MT" pitchFamily="18" charset="0"/>
              </a:rPr>
              <a:t>m</a:t>
            </a:r>
            <a:r>
              <a:rPr lang="cs-CZ" sz="8000" dirty="0" err="1">
                <a:solidFill>
                  <a:srgbClr val="7030A0"/>
                </a:solidFill>
                <a:latin typeface="Bodoni MT" pitchFamily="18" charset="0"/>
              </a:rPr>
              <a:t>a</a:t>
            </a:r>
            <a:endParaRPr lang="cs-CZ" sz="8000" dirty="0">
              <a:solidFill>
                <a:srgbClr val="7030A0"/>
              </a:solidFill>
              <a:latin typeface="Bodoni MT" pitchFamily="18" charset="0"/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307840" y="3717032"/>
            <a:ext cx="1455848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000" dirty="0" err="1" smtClean="0">
                <a:solidFill>
                  <a:srgbClr val="00B050"/>
                </a:solidFill>
                <a:latin typeface="Bodoni MT" pitchFamily="18" charset="0"/>
              </a:rPr>
              <a:t>me</a:t>
            </a:r>
            <a:endParaRPr lang="cs-CZ" sz="8000" dirty="0">
              <a:solidFill>
                <a:srgbClr val="00B050"/>
              </a:solidFill>
              <a:latin typeface="Bodoni MT" pitchFamily="18" charset="0"/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1547664" y="3717032"/>
            <a:ext cx="899605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000" dirty="0" err="1" smtClean="0">
                <a:solidFill>
                  <a:srgbClr val="990000"/>
                </a:solidFill>
                <a:latin typeface="Bodoni MT" pitchFamily="18" charset="0"/>
              </a:rPr>
              <a:t>le</a:t>
            </a:r>
            <a:endParaRPr lang="cs-CZ" sz="8000" dirty="0">
              <a:solidFill>
                <a:srgbClr val="990000"/>
              </a:solidFill>
              <a:latin typeface="Bodoni MT" pitchFamily="18" charset="0"/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6218782" y="5229200"/>
            <a:ext cx="1521570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000" dirty="0" err="1" smtClean="0">
                <a:solidFill>
                  <a:srgbClr val="800000"/>
                </a:solidFill>
                <a:latin typeface="Bodoni MT" pitchFamily="18" charset="0"/>
              </a:rPr>
              <a:t>ma</a:t>
            </a:r>
            <a:endParaRPr lang="cs-CZ" sz="8000" dirty="0">
              <a:solidFill>
                <a:srgbClr val="800000"/>
              </a:solidFill>
              <a:latin typeface="Bodoni MT" pitchFamily="18" charset="0"/>
            </a:endParaRPr>
          </a:p>
        </p:txBody>
      </p:sp>
      <p:sp>
        <p:nvSpPr>
          <p:cNvPr id="31" name="TextovéPole 30"/>
          <p:cNvSpPr txBox="1"/>
          <p:nvPr/>
        </p:nvSpPr>
        <p:spPr>
          <a:xfrm>
            <a:off x="7452320" y="5229200"/>
            <a:ext cx="899605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000" dirty="0" err="1" smtClean="0">
                <a:solidFill>
                  <a:srgbClr val="00B050"/>
                </a:solidFill>
                <a:latin typeface="Bodoni MT" pitchFamily="18" charset="0"/>
              </a:rPr>
              <a:t>lé</a:t>
            </a:r>
            <a:endParaRPr lang="cs-CZ" sz="8000" dirty="0">
              <a:solidFill>
                <a:srgbClr val="00B050"/>
              </a:solidFill>
              <a:latin typeface="Bodoni MT" pitchFamily="18" charset="0"/>
            </a:endParaRPr>
          </a:p>
        </p:txBody>
      </p:sp>
      <p:sp>
        <p:nvSpPr>
          <p:cNvPr id="32" name="TextovéPole 31"/>
          <p:cNvSpPr txBox="1"/>
          <p:nvPr/>
        </p:nvSpPr>
        <p:spPr>
          <a:xfrm>
            <a:off x="6156176" y="3717032"/>
            <a:ext cx="1455848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000" dirty="0" err="1" smtClean="0">
                <a:solidFill>
                  <a:srgbClr val="00B050"/>
                </a:solidFill>
                <a:latin typeface="Bodoni MT" pitchFamily="18" charset="0"/>
              </a:rPr>
              <a:t>me</a:t>
            </a:r>
            <a:endParaRPr lang="cs-CZ" sz="8000" dirty="0">
              <a:solidFill>
                <a:srgbClr val="002060"/>
              </a:solidFill>
              <a:latin typeface="Bodoni MT" pitchFamily="18" charset="0"/>
            </a:endParaRPr>
          </a:p>
        </p:txBody>
      </p:sp>
      <p:sp>
        <p:nvSpPr>
          <p:cNvPr id="33" name="TextovéPole 32"/>
          <p:cNvSpPr txBox="1"/>
          <p:nvPr/>
        </p:nvSpPr>
        <p:spPr>
          <a:xfrm>
            <a:off x="7423095" y="3717032"/>
            <a:ext cx="965329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000" dirty="0" smtClean="0">
                <a:solidFill>
                  <a:srgbClr val="C00000"/>
                </a:solidFill>
                <a:latin typeface="Bodoni MT" pitchFamily="18" charset="0"/>
              </a:rPr>
              <a:t>la</a:t>
            </a:r>
            <a:endParaRPr lang="cs-CZ" sz="8000" dirty="0">
              <a:solidFill>
                <a:srgbClr val="C00000"/>
              </a:solidFill>
              <a:latin typeface="Bodoni MT" pitchFamily="18" charset="0"/>
            </a:endParaRPr>
          </a:p>
        </p:txBody>
      </p:sp>
      <p:sp>
        <p:nvSpPr>
          <p:cNvPr id="35" name="TextovéPole 34"/>
          <p:cNvSpPr txBox="1"/>
          <p:nvPr/>
        </p:nvSpPr>
        <p:spPr>
          <a:xfrm>
            <a:off x="286415" y="5229200"/>
            <a:ext cx="910827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000" dirty="0">
                <a:solidFill>
                  <a:srgbClr val="00B050"/>
                </a:solidFill>
                <a:latin typeface="Bodoni MT" pitchFamily="18" charset="0"/>
              </a:rPr>
              <a:t>O</a:t>
            </a:r>
          </a:p>
        </p:txBody>
      </p:sp>
      <p:sp>
        <p:nvSpPr>
          <p:cNvPr id="36" name="TextovéPole 35"/>
          <p:cNvSpPr txBox="1"/>
          <p:nvPr/>
        </p:nvSpPr>
        <p:spPr>
          <a:xfrm>
            <a:off x="971600" y="5229200"/>
            <a:ext cx="965329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000" dirty="0" err="1" smtClean="0">
                <a:solidFill>
                  <a:srgbClr val="FFC000"/>
                </a:solidFill>
                <a:latin typeface="Bodoni MT" pitchFamily="18" charset="0"/>
              </a:rPr>
              <a:t>lo</a:t>
            </a:r>
            <a:endParaRPr lang="cs-CZ" sz="8000" dirty="0">
              <a:solidFill>
                <a:srgbClr val="FFC000"/>
              </a:solidFill>
              <a:latin typeface="Bodoni MT" pitchFamily="18" charset="0"/>
            </a:endParaRPr>
          </a:p>
        </p:txBody>
      </p:sp>
      <p:sp>
        <p:nvSpPr>
          <p:cNvPr id="37" name="TextovéPole 36"/>
          <p:cNvSpPr txBox="1"/>
          <p:nvPr/>
        </p:nvSpPr>
        <p:spPr>
          <a:xfrm>
            <a:off x="3275856" y="5229200"/>
            <a:ext cx="965329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000" dirty="0" err="1" smtClean="0">
                <a:solidFill>
                  <a:srgbClr val="0070C0"/>
                </a:solidFill>
                <a:latin typeface="Bodoni MT" pitchFamily="18" charset="0"/>
              </a:rPr>
              <a:t>lá</a:t>
            </a:r>
            <a:endParaRPr lang="cs-CZ" sz="8000" dirty="0">
              <a:solidFill>
                <a:srgbClr val="0070C0"/>
              </a:solidFill>
              <a:latin typeface="Bodoni MT" pitchFamily="18" charset="0"/>
            </a:endParaRPr>
          </a:p>
        </p:txBody>
      </p:sp>
      <p:sp>
        <p:nvSpPr>
          <p:cNvPr id="38" name="TextovéPole 37"/>
          <p:cNvSpPr txBox="1"/>
          <p:nvPr/>
        </p:nvSpPr>
        <p:spPr>
          <a:xfrm>
            <a:off x="3995936" y="5229200"/>
            <a:ext cx="1455848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000" dirty="0" err="1" smtClean="0">
                <a:solidFill>
                  <a:srgbClr val="00B050"/>
                </a:solidFill>
                <a:latin typeface="Bodoni MT" pitchFamily="18" charset="0"/>
              </a:rPr>
              <a:t>me</a:t>
            </a:r>
            <a:endParaRPr lang="cs-CZ" sz="8000" dirty="0">
              <a:solidFill>
                <a:srgbClr val="00B050"/>
              </a:solidFill>
              <a:latin typeface="Bodoni MT" pitchFamily="18" charset="0"/>
            </a:endParaRPr>
          </a:p>
        </p:txBody>
      </p:sp>
      <p:sp>
        <p:nvSpPr>
          <p:cNvPr id="39" name="TextovéPole 38"/>
          <p:cNvSpPr txBox="1"/>
          <p:nvPr/>
        </p:nvSpPr>
        <p:spPr>
          <a:xfrm>
            <a:off x="3203848" y="3717032"/>
            <a:ext cx="1521570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000" dirty="0" smtClean="0">
                <a:solidFill>
                  <a:srgbClr val="002060"/>
                </a:solidFill>
                <a:latin typeface="Bodoni MT" pitchFamily="18" charset="0"/>
              </a:rPr>
              <a:t>má</a:t>
            </a:r>
            <a:endParaRPr lang="cs-CZ" sz="8000" dirty="0">
              <a:solidFill>
                <a:srgbClr val="002060"/>
              </a:solidFill>
              <a:latin typeface="Bodoni MT" pitchFamily="18" charset="0"/>
            </a:endParaRPr>
          </a:p>
        </p:txBody>
      </p:sp>
      <p:sp>
        <p:nvSpPr>
          <p:cNvPr id="40" name="TextovéPole 39"/>
          <p:cNvSpPr txBox="1"/>
          <p:nvPr/>
        </p:nvSpPr>
        <p:spPr>
          <a:xfrm>
            <a:off x="4484304" y="3717032"/>
            <a:ext cx="1455848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000" dirty="0" err="1" smtClean="0">
                <a:solidFill>
                  <a:srgbClr val="00B0F0"/>
                </a:solidFill>
                <a:latin typeface="Bodoni MT" pitchFamily="18" charset="0"/>
              </a:rPr>
              <a:t>me</a:t>
            </a:r>
            <a:endParaRPr lang="cs-CZ" sz="8000" dirty="0">
              <a:solidFill>
                <a:srgbClr val="00B0F0"/>
              </a:solidFill>
              <a:latin typeface="Bodoni MT" pitchFamily="18" charset="0"/>
            </a:endParaRPr>
          </a:p>
        </p:txBody>
      </p:sp>
      <p:sp>
        <p:nvSpPr>
          <p:cNvPr id="2" name="Tlačítko akce: Nápověda 1">
            <a:hlinkClick r:id="" action="ppaction://hlinkshowjump?jump=lastslide" highlightClick="1"/>
          </p:cNvPr>
          <p:cNvSpPr/>
          <p:nvPr/>
        </p:nvSpPr>
        <p:spPr>
          <a:xfrm>
            <a:off x="8460432" y="6237312"/>
            <a:ext cx="576064" cy="504056"/>
          </a:xfrm>
          <a:prstGeom prst="actionButtonHelp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666685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9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1500"/>
                            </p:stCondLst>
                            <p:childTnLst>
                              <p:par>
                                <p:cTn id="10" presetID="42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9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1500"/>
                            </p:stCondLst>
                            <p:childTnLst>
                              <p:par>
                                <p:cTn id="22" presetID="42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9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1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1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1500"/>
                            </p:stCondLst>
                            <p:childTnLst>
                              <p:par>
                                <p:cTn id="34" presetID="42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3" dur="1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1500"/>
                            </p:stCondLst>
                            <p:childTnLst>
                              <p:par>
                                <p:cTn id="4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4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5" fill="hold">
                            <p:stCondLst>
                              <p:cond delay="1000"/>
                            </p:stCondLst>
                            <p:childTnLst>
                              <p:par>
                                <p:cTn id="56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0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5" dur="1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6" fill="hold">
                            <p:stCondLst>
                              <p:cond delay="1500"/>
                            </p:stCondLst>
                            <p:childTnLst>
                              <p:par>
                                <p:cTn id="67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1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6" dur="1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1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1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9" dur="1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0" fill="hold">
                            <p:stCondLst>
                              <p:cond delay="1500"/>
                            </p:stCondLst>
                            <p:childTnLst>
                              <p:par>
                                <p:cTn id="81" presetID="22" presetClass="entr" presetSubtype="1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83" dur="1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4" fill="hold">
                      <p:stCondLst>
                        <p:cond delay="indefinite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8" dur="1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1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1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1" dur="1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2" fill="hold">
                            <p:stCondLst>
                              <p:cond delay="1500"/>
                            </p:stCondLst>
                            <p:childTnLst>
                              <p:par>
                                <p:cTn id="93" presetID="22" presetClass="entr" presetSubtype="1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95" dur="1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6" fill="hold">
                      <p:stCondLst>
                        <p:cond delay="indefinite"/>
                      </p:stCondLst>
                      <p:childTnLst>
                        <p:par>
                          <p:cTn id="97" fill="hold">
                            <p:stCondLst>
                              <p:cond delay="0"/>
                            </p:stCondLst>
                            <p:childTnLst>
                              <p:par>
                                <p:cTn id="98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0" dur="1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1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1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3" dur="1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4" fill="hold">
                            <p:stCondLst>
                              <p:cond delay="1500"/>
                            </p:stCondLst>
                            <p:childTnLst>
                              <p:par>
                                <p:cTn id="105" presetID="22" presetClass="entr" presetSubtype="1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07" dur="1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>
                      <p:stCondLst>
                        <p:cond delay="indefinite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2" dur="1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3" fill="hold">
                            <p:stCondLst>
                              <p:cond delay="1500"/>
                            </p:stCondLst>
                            <p:childTnLst>
                              <p:par>
                                <p:cTn id="114" presetID="2" presetClass="entr" presetSubtype="4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6" dur="1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7" dur="1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8" fill="hold">
                      <p:stCondLst>
                        <p:cond delay="indefinite"/>
                      </p:stCondLst>
                      <p:childTnLst>
                        <p:par>
                          <p:cTn id="119" fill="hold">
                            <p:stCondLst>
                              <p:cond delay="0"/>
                            </p:stCondLst>
                            <p:childTnLst>
                              <p:par>
                                <p:cTn id="1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2" dur="1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3" fill="hold">
                            <p:stCondLst>
                              <p:cond delay="1500"/>
                            </p:stCondLst>
                            <p:childTnLst>
                              <p:par>
                                <p:cTn id="124" presetID="2" presetClass="entr" presetSubtype="4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6" dur="1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7" dur="1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8" fill="hold">
                      <p:stCondLst>
                        <p:cond delay="indefinite"/>
                      </p:stCondLst>
                      <p:childTnLst>
                        <p:par>
                          <p:cTn id="129" fill="hold">
                            <p:stCondLst>
                              <p:cond delay="0"/>
                            </p:stCondLst>
                            <p:childTnLst>
                              <p:par>
                                <p:cTn id="1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2" dur="1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3" fill="hold">
                            <p:stCondLst>
                              <p:cond delay="1500"/>
                            </p:stCondLst>
                            <p:childTnLst>
                              <p:par>
                                <p:cTn id="134" presetID="2" presetClass="entr" presetSubtype="4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6" dur="1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7" dur="1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/>
      <p:bldP spid="15" grpId="0"/>
      <p:bldP spid="16" grpId="0"/>
      <p:bldP spid="17" grpId="0"/>
      <p:bldP spid="18" grpId="0"/>
      <p:bldP spid="19" grpId="0"/>
      <p:bldP spid="20" grpId="0"/>
      <p:bldP spid="21" grpId="0"/>
      <p:bldP spid="22" grpId="0"/>
      <p:bldP spid="23" grpId="0"/>
      <p:bldP spid="25" grpId="0"/>
      <p:bldP spid="26" grpId="0"/>
      <p:bldP spid="28" grpId="0"/>
      <p:bldP spid="29" grpId="0"/>
      <p:bldP spid="30" grpId="0"/>
      <p:bldP spid="31" grpId="0"/>
      <p:bldP spid="32" grpId="0"/>
      <p:bldP spid="33" grpId="0"/>
      <p:bldP spid="35" grpId="0"/>
      <p:bldP spid="36" grpId="0"/>
      <p:bldP spid="37" grpId="0"/>
      <p:bldP spid="38" grpId="0"/>
      <p:bldP spid="39" grpId="0"/>
      <p:bldP spid="40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ovéPole 13"/>
          <p:cNvSpPr txBox="1"/>
          <p:nvPr/>
        </p:nvSpPr>
        <p:spPr>
          <a:xfrm>
            <a:off x="251520" y="404664"/>
            <a:ext cx="1072730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000" dirty="0" err="1" smtClean="0">
                <a:solidFill>
                  <a:schemeClr val="accent2">
                    <a:lumMod val="60000"/>
                    <a:lumOff val="40000"/>
                  </a:schemeClr>
                </a:solidFill>
                <a:latin typeface="Bodoni MT" pitchFamily="18" charset="0"/>
              </a:rPr>
              <a:t>sa</a:t>
            </a:r>
            <a:endParaRPr lang="cs-CZ" sz="8000" dirty="0">
              <a:solidFill>
                <a:schemeClr val="accent2">
                  <a:lumMod val="60000"/>
                  <a:lumOff val="40000"/>
                </a:schemeClr>
              </a:solidFill>
              <a:latin typeface="Bodoni MT" pitchFamily="18" charset="0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1115616" y="404664"/>
            <a:ext cx="1521570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000" dirty="0" err="1" smtClean="0">
                <a:solidFill>
                  <a:srgbClr val="FF0000"/>
                </a:solidFill>
                <a:latin typeface="Bodoni MT" pitchFamily="18" charset="0"/>
              </a:rPr>
              <a:t>ma</a:t>
            </a:r>
            <a:endParaRPr lang="cs-CZ" sz="8000" dirty="0">
              <a:solidFill>
                <a:srgbClr val="FF0000"/>
              </a:solidFill>
              <a:latin typeface="Bodoni MT" pitchFamily="18" charset="0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3122438" y="404664"/>
            <a:ext cx="1521570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000" dirty="0" err="1" smtClean="0">
                <a:solidFill>
                  <a:schemeClr val="accent2">
                    <a:lumMod val="75000"/>
                  </a:schemeClr>
                </a:solidFill>
                <a:latin typeface="Bodoni MT" pitchFamily="18" charset="0"/>
              </a:rPr>
              <a:t>ma</a:t>
            </a:r>
            <a:endParaRPr lang="cs-CZ" sz="8000" dirty="0">
              <a:solidFill>
                <a:schemeClr val="accent2">
                  <a:lumMod val="75000"/>
                </a:schemeClr>
              </a:solidFill>
              <a:latin typeface="Bodoni MT" pitchFamily="18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4398759" y="404664"/>
            <a:ext cx="965329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000" dirty="0" err="1" smtClean="0">
                <a:solidFill>
                  <a:srgbClr val="FF0000"/>
                </a:solidFill>
                <a:latin typeface="Bodoni MT" pitchFamily="18" charset="0"/>
              </a:rPr>
              <a:t>lá</a:t>
            </a:r>
            <a:endParaRPr lang="cs-CZ" sz="8000" dirty="0">
              <a:latin typeface="Bodoni MT" pitchFamily="18" charset="0"/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6037437" y="404664"/>
            <a:ext cx="1248483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000" dirty="0" err="1" smtClean="0">
                <a:solidFill>
                  <a:srgbClr val="FF0000"/>
                </a:solidFill>
                <a:latin typeface="Bodoni MT" pitchFamily="18" charset="0"/>
              </a:rPr>
              <a:t>Pe</a:t>
            </a:r>
            <a:endParaRPr lang="cs-CZ" sz="8000" dirty="0">
              <a:solidFill>
                <a:srgbClr val="FF0000"/>
              </a:solidFill>
              <a:latin typeface="Bodoni MT" pitchFamily="18" charset="0"/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7072165" y="404664"/>
            <a:ext cx="1244251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000" dirty="0" smtClean="0">
                <a:solidFill>
                  <a:srgbClr val="00B0F0"/>
                </a:solidFill>
                <a:latin typeface="Bodoni MT" pitchFamily="18" charset="0"/>
              </a:rPr>
              <a:t>po</a:t>
            </a:r>
            <a:endParaRPr lang="cs-CZ" sz="8000" dirty="0">
              <a:solidFill>
                <a:srgbClr val="00B0F0"/>
              </a:solidFill>
              <a:latin typeface="Bodoni MT" pitchFamily="18" charset="0"/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251520" y="1844824"/>
            <a:ext cx="1244251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000" dirty="0" err="1" smtClean="0">
                <a:solidFill>
                  <a:srgbClr val="FF0000"/>
                </a:solidFill>
                <a:latin typeface="Bodoni MT" pitchFamily="18" charset="0"/>
              </a:rPr>
              <a:t>Sa</a:t>
            </a:r>
            <a:endParaRPr lang="cs-CZ" sz="8000" dirty="0">
              <a:solidFill>
                <a:srgbClr val="FF0000"/>
              </a:solidFill>
              <a:latin typeface="Bodoni MT" pitchFamily="18" charset="0"/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1259632" y="1844824"/>
            <a:ext cx="1733167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000" dirty="0" err="1">
                <a:solidFill>
                  <a:srgbClr val="FFC000"/>
                </a:solidFill>
                <a:latin typeface="Bodoni MT" pitchFamily="18" charset="0"/>
              </a:rPr>
              <a:t>m</a:t>
            </a:r>
            <a:r>
              <a:rPr lang="cs-CZ" sz="8000" dirty="0" err="1" smtClean="0">
                <a:solidFill>
                  <a:srgbClr val="FFC000"/>
                </a:solidFill>
                <a:latin typeface="Bodoni MT" pitchFamily="18" charset="0"/>
              </a:rPr>
              <a:t>e</a:t>
            </a:r>
            <a:r>
              <a:rPr lang="cs-CZ" sz="8000" dirty="0" smtClean="0">
                <a:latin typeface="Bodoni MT" pitchFamily="18" charset="0"/>
              </a:rPr>
              <a:t>!</a:t>
            </a:r>
            <a:endParaRPr lang="cs-CZ" sz="8000" dirty="0">
              <a:latin typeface="Bodoni MT" pitchFamily="18" charset="0"/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3131840" y="1889537"/>
            <a:ext cx="1455848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000" dirty="0" err="1" smtClean="0">
                <a:solidFill>
                  <a:srgbClr val="00B050"/>
                </a:solidFill>
                <a:latin typeface="Bodoni MT" pitchFamily="18" charset="0"/>
              </a:rPr>
              <a:t>me</a:t>
            </a:r>
            <a:endParaRPr lang="cs-CZ" sz="8000" dirty="0">
              <a:solidFill>
                <a:srgbClr val="00B050"/>
              </a:solidFill>
              <a:latin typeface="Bodoni MT" pitchFamily="18" charset="0"/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4392475" y="1889537"/>
            <a:ext cx="899605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000" dirty="0" err="1" smtClean="0">
                <a:solidFill>
                  <a:srgbClr val="FFC000"/>
                </a:solidFill>
                <a:latin typeface="Bodoni MT" pitchFamily="18" charset="0"/>
              </a:rPr>
              <a:t>le</a:t>
            </a:r>
            <a:endParaRPr lang="cs-CZ" sz="8000" dirty="0">
              <a:solidFill>
                <a:srgbClr val="FFC000"/>
              </a:solidFill>
              <a:latin typeface="Bodoni MT" pitchFamily="18" charset="0"/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7093385" y="1844824"/>
            <a:ext cx="1007007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000" dirty="0" smtClean="0">
                <a:solidFill>
                  <a:srgbClr val="FFC000"/>
                </a:solidFill>
                <a:latin typeface="Bodoni MT" pitchFamily="18" charset="0"/>
              </a:rPr>
              <a:t>se</a:t>
            </a:r>
            <a:endParaRPr lang="cs-CZ" sz="8000" dirty="0">
              <a:solidFill>
                <a:srgbClr val="FFC000"/>
              </a:solidFill>
              <a:latin typeface="Bodoni MT" pitchFamily="18" charset="0"/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6091558" y="1844824"/>
            <a:ext cx="1244251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000" dirty="0" err="1">
                <a:solidFill>
                  <a:srgbClr val="7030A0"/>
                </a:solidFill>
                <a:latin typeface="Bodoni MT" pitchFamily="18" charset="0"/>
              </a:rPr>
              <a:t>p</a:t>
            </a:r>
            <a:r>
              <a:rPr lang="cs-CZ" sz="8000" dirty="0" err="1" smtClean="0">
                <a:solidFill>
                  <a:srgbClr val="7030A0"/>
                </a:solidFill>
                <a:latin typeface="Bodoni MT" pitchFamily="18" charset="0"/>
              </a:rPr>
              <a:t>a</a:t>
            </a:r>
            <a:endParaRPr lang="cs-CZ" sz="8000" dirty="0">
              <a:solidFill>
                <a:srgbClr val="7030A0"/>
              </a:solidFill>
              <a:latin typeface="Bodoni MT" pitchFamily="18" charset="0"/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179512" y="3329697"/>
            <a:ext cx="1007007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000" dirty="0">
                <a:solidFill>
                  <a:srgbClr val="00B050"/>
                </a:solidFill>
                <a:latin typeface="Bodoni MT" pitchFamily="18" charset="0"/>
              </a:rPr>
              <a:t>s</a:t>
            </a:r>
            <a:r>
              <a:rPr lang="cs-CZ" sz="8000" dirty="0" smtClean="0">
                <a:solidFill>
                  <a:srgbClr val="00B050"/>
                </a:solidFill>
                <a:latin typeface="Bodoni MT" pitchFamily="18" charset="0"/>
              </a:rPr>
              <a:t>e</a:t>
            </a:r>
            <a:endParaRPr lang="cs-CZ" sz="8000" dirty="0">
              <a:solidFill>
                <a:srgbClr val="00B050"/>
              </a:solidFill>
              <a:latin typeface="Bodoni MT" pitchFamily="18" charset="0"/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971600" y="3356992"/>
            <a:ext cx="899605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000" dirty="0" err="1" smtClean="0">
                <a:solidFill>
                  <a:srgbClr val="990000"/>
                </a:solidFill>
                <a:latin typeface="Bodoni MT" pitchFamily="18" charset="0"/>
              </a:rPr>
              <a:t>le</a:t>
            </a:r>
            <a:endParaRPr lang="cs-CZ" sz="8000" dirty="0">
              <a:solidFill>
                <a:srgbClr val="990000"/>
              </a:solidFill>
              <a:latin typeface="Bodoni MT" pitchFamily="18" charset="0"/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6091558" y="5013176"/>
            <a:ext cx="1521570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000" dirty="0">
                <a:solidFill>
                  <a:srgbClr val="800000"/>
                </a:solidFill>
                <a:latin typeface="Bodoni MT" pitchFamily="18" charset="0"/>
              </a:rPr>
              <a:t>m</a:t>
            </a:r>
            <a:r>
              <a:rPr lang="cs-CZ" sz="8000" dirty="0" smtClean="0">
                <a:solidFill>
                  <a:srgbClr val="800000"/>
                </a:solidFill>
                <a:latin typeface="Bodoni MT" pitchFamily="18" charset="0"/>
              </a:rPr>
              <a:t>á</a:t>
            </a:r>
            <a:endParaRPr lang="cs-CZ" sz="8000" dirty="0">
              <a:solidFill>
                <a:srgbClr val="800000"/>
              </a:solidFill>
              <a:latin typeface="Bodoni MT" pitchFamily="18" charset="0"/>
            </a:endParaRPr>
          </a:p>
        </p:txBody>
      </p:sp>
      <p:sp>
        <p:nvSpPr>
          <p:cNvPr id="31" name="TextovéPole 30"/>
          <p:cNvSpPr txBox="1"/>
          <p:nvPr/>
        </p:nvSpPr>
        <p:spPr>
          <a:xfrm>
            <a:off x="7370910" y="5013176"/>
            <a:ext cx="1521570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000" dirty="0" err="1" smtClean="0">
                <a:solidFill>
                  <a:srgbClr val="00B050"/>
                </a:solidFill>
                <a:latin typeface="Bodoni MT" pitchFamily="18" charset="0"/>
              </a:rPr>
              <a:t>ma</a:t>
            </a:r>
            <a:endParaRPr lang="cs-CZ" sz="8000" dirty="0">
              <a:solidFill>
                <a:srgbClr val="00B050"/>
              </a:solidFill>
              <a:latin typeface="Bodoni MT" pitchFamily="18" charset="0"/>
            </a:endParaRPr>
          </a:p>
        </p:txBody>
      </p:sp>
      <p:sp>
        <p:nvSpPr>
          <p:cNvPr id="32" name="TextovéPole 31"/>
          <p:cNvSpPr txBox="1"/>
          <p:nvPr/>
        </p:nvSpPr>
        <p:spPr>
          <a:xfrm>
            <a:off x="6068480" y="3329697"/>
            <a:ext cx="1521570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000" dirty="0" err="1" smtClean="0">
                <a:solidFill>
                  <a:srgbClr val="002060"/>
                </a:solidFill>
                <a:latin typeface="Bodoni MT" pitchFamily="18" charset="0"/>
              </a:rPr>
              <a:t>ma</a:t>
            </a:r>
            <a:endParaRPr lang="cs-CZ" sz="8000" dirty="0">
              <a:solidFill>
                <a:srgbClr val="002060"/>
              </a:solidFill>
              <a:latin typeface="Bodoni MT" pitchFamily="18" charset="0"/>
            </a:endParaRPr>
          </a:p>
        </p:txBody>
      </p:sp>
      <p:sp>
        <p:nvSpPr>
          <p:cNvPr id="33" name="TextovéPole 32"/>
          <p:cNvSpPr txBox="1"/>
          <p:nvPr/>
        </p:nvSpPr>
        <p:spPr>
          <a:xfrm>
            <a:off x="7416811" y="3329697"/>
            <a:ext cx="899605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000" dirty="0" err="1" smtClean="0">
                <a:solidFill>
                  <a:srgbClr val="C00000"/>
                </a:solidFill>
                <a:latin typeface="Bodoni MT" pitchFamily="18" charset="0"/>
              </a:rPr>
              <a:t>lé</a:t>
            </a:r>
            <a:endParaRPr lang="cs-CZ" sz="8000" dirty="0">
              <a:solidFill>
                <a:srgbClr val="C00000"/>
              </a:solidFill>
              <a:latin typeface="Bodoni MT" pitchFamily="18" charset="0"/>
            </a:endParaRPr>
          </a:p>
        </p:txBody>
      </p:sp>
      <p:sp>
        <p:nvSpPr>
          <p:cNvPr id="35" name="TextovéPole 34"/>
          <p:cNvSpPr txBox="1"/>
          <p:nvPr/>
        </p:nvSpPr>
        <p:spPr>
          <a:xfrm>
            <a:off x="251520" y="5057889"/>
            <a:ext cx="965329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000" dirty="0" smtClean="0">
                <a:solidFill>
                  <a:srgbClr val="00B050"/>
                </a:solidFill>
                <a:latin typeface="Bodoni MT" pitchFamily="18" charset="0"/>
              </a:rPr>
              <a:t>la</a:t>
            </a:r>
            <a:endParaRPr lang="cs-CZ" sz="8000" dirty="0">
              <a:solidFill>
                <a:srgbClr val="00B050"/>
              </a:solidFill>
              <a:latin typeface="Bodoni MT" pitchFamily="18" charset="0"/>
            </a:endParaRPr>
          </a:p>
        </p:txBody>
      </p:sp>
      <p:sp>
        <p:nvSpPr>
          <p:cNvPr id="36" name="TextovéPole 35"/>
          <p:cNvSpPr txBox="1"/>
          <p:nvPr/>
        </p:nvSpPr>
        <p:spPr>
          <a:xfrm>
            <a:off x="971600" y="5057889"/>
            <a:ext cx="1072730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000" dirty="0" err="1" smtClean="0">
                <a:solidFill>
                  <a:srgbClr val="FFC000"/>
                </a:solidFill>
                <a:latin typeface="Bodoni MT" pitchFamily="18" charset="0"/>
              </a:rPr>
              <a:t>sa</a:t>
            </a:r>
            <a:endParaRPr lang="cs-CZ" sz="8000" dirty="0">
              <a:solidFill>
                <a:srgbClr val="FFC000"/>
              </a:solidFill>
              <a:latin typeface="Bodoni MT" pitchFamily="18" charset="0"/>
            </a:endParaRPr>
          </a:p>
        </p:txBody>
      </p:sp>
      <p:sp>
        <p:nvSpPr>
          <p:cNvPr id="37" name="TextovéPole 36"/>
          <p:cNvSpPr txBox="1"/>
          <p:nvPr/>
        </p:nvSpPr>
        <p:spPr>
          <a:xfrm>
            <a:off x="3166735" y="5057889"/>
            <a:ext cx="1326004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000" dirty="0" smtClean="0">
                <a:solidFill>
                  <a:srgbClr val="0070C0"/>
                </a:solidFill>
                <a:latin typeface="Bodoni MT" pitchFamily="18" charset="0"/>
              </a:rPr>
              <a:t>Mí</a:t>
            </a:r>
            <a:endParaRPr lang="cs-CZ" sz="8000" dirty="0">
              <a:solidFill>
                <a:srgbClr val="0070C0"/>
              </a:solidFill>
              <a:latin typeface="Bodoni MT" pitchFamily="18" charset="0"/>
            </a:endParaRPr>
          </a:p>
        </p:txBody>
      </p:sp>
      <p:sp>
        <p:nvSpPr>
          <p:cNvPr id="38" name="TextovéPole 37"/>
          <p:cNvSpPr txBox="1"/>
          <p:nvPr/>
        </p:nvSpPr>
        <p:spPr>
          <a:xfrm>
            <a:off x="4337464" y="5057889"/>
            <a:ext cx="1242648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000" dirty="0" err="1">
                <a:solidFill>
                  <a:srgbClr val="7030A0"/>
                </a:solidFill>
                <a:latin typeface="Bodoni MT" pitchFamily="18" charset="0"/>
              </a:rPr>
              <a:t>l</a:t>
            </a:r>
            <a:r>
              <a:rPr lang="cs-CZ" sz="8000" dirty="0" err="1" smtClean="0">
                <a:solidFill>
                  <a:srgbClr val="7030A0"/>
                </a:solidFill>
                <a:latin typeface="Bodoni MT" pitchFamily="18" charset="0"/>
              </a:rPr>
              <a:t>o</a:t>
            </a:r>
            <a:r>
              <a:rPr lang="cs-CZ" sz="8000" dirty="0" smtClean="0">
                <a:latin typeface="Bodoni MT" pitchFamily="18" charset="0"/>
              </a:rPr>
              <a:t>!</a:t>
            </a:r>
            <a:endParaRPr lang="cs-CZ" sz="8000" dirty="0">
              <a:latin typeface="Bodoni MT" pitchFamily="18" charset="0"/>
            </a:endParaRPr>
          </a:p>
        </p:txBody>
      </p:sp>
      <p:sp>
        <p:nvSpPr>
          <p:cNvPr id="39" name="TextovéPole 38"/>
          <p:cNvSpPr txBox="1"/>
          <p:nvPr/>
        </p:nvSpPr>
        <p:spPr>
          <a:xfrm>
            <a:off x="3229634" y="3356992"/>
            <a:ext cx="622286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000" dirty="0">
                <a:solidFill>
                  <a:srgbClr val="002060"/>
                </a:solidFill>
                <a:latin typeface="Bodoni MT" pitchFamily="18" charset="0"/>
              </a:rPr>
              <a:t>e</a:t>
            </a:r>
          </a:p>
        </p:txBody>
      </p:sp>
      <p:sp>
        <p:nvSpPr>
          <p:cNvPr id="40" name="TextovéPole 39"/>
          <p:cNvSpPr txBox="1"/>
          <p:nvPr/>
        </p:nvSpPr>
        <p:spPr>
          <a:xfrm>
            <a:off x="3643286" y="3356992"/>
            <a:ext cx="1072730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000" dirty="0" err="1" smtClean="0">
                <a:solidFill>
                  <a:srgbClr val="00B0F0"/>
                </a:solidFill>
                <a:latin typeface="Bodoni MT" pitchFamily="18" charset="0"/>
              </a:rPr>
              <a:t>sa</a:t>
            </a:r>
            <a:endParaRPr lang="cs-CZ" sz="8000" dirty="0">
              <a:solidFill>
                <a:srgbClr val="00B0F0"/>
              </a:solidFill>
              <a:latin typeface="Bodoni MT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666685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9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1500"/>
                            </p:stCondLst>
                            <p:childTnLst>
                              <p:par>
                                <p:cTn id="10" presetID="42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9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1500"/>
                            </p:stCondLst>
                            <p:childTnLst>
                              <p:par>
                                <p:cTn id="22" presetID="42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9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1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1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1500"/>
                            </p:stCondLst>
                            <p:childTnLst>
                              <p:par>
                                <p:cTn id="34" presetID="42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3" dur="1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1500"/>
                            </p:stCondLst>
                            <p:childTnLst>
                              <p:par>
                                <p:cTn id="45" presetID="53" presetClass="entr" presetSubtype="16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4" dur="1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5" fill="hold">
                            <p:stCondLst>
                              <p:cond delay="1500"/>
                            </p:stCondLst>
                            <p:childTnLst>
                              <p:par>
                                <p:cTn id="56" presetID="53" presetClass="entr" presetSubtype="16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0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5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6" fill="hold">
                            <p:stCondLst>
                              <p:cond delay="1000"/>
                            </p:stCondLst>
                            <p:childTnLst>
                              <p:par>
                                <p:cTn id="67" presetID="53" presetClass="entr" presetSubtype="16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1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6" dur="1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1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1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9" dur="1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0" fill="hold">
                            <p:stCondLst>
                              <p:cond delay="1500"/>
                            </p:stCondLst>
                            <p:childTnLst>
                              <p:par>
                                <p:cTn id="81" presetID="22" presetClass="entr" presetSubtype="1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83" dur="1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4" fill="hold">
                      <p:stCondLst>
                        <p:cond delay="indefinite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8" dur="1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1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1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1" dur="1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2" fill="hold">
                            <p:stCondLst>
                              <p:cond delay="1500"/>
                            </p:stCondLst>
                            <p:childTnLst>
                              <p:par>
                                <p:cTn id="93" presetID="22" presetClass="entr" presetSubtype="1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95" dur="1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6" fill="hold">
                      <p:stCondLst>
                        <p:cond delay="indefinite"/>
                      </p:stCondLst>
                      <p:childTnLst>
                        <p:par>
                          <p:cTn id="97" fill="hold">
                            <p:stCondLst>
                              <p:cond delay="0"/>
                            </p:stCondLst>
                            <p:childTnLst>
                              <p:par>
                                <p:cTn id="98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0" dur="1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1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1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3" dur="1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4" fill="hold">
                            <p:stCondLst>
                              <p:cond delay="1500"/>
                            </p:stCondLst>
                            <p:childTnLst>
                              <p:par>
                                <p:cTn id="105" presetID="22" presetClass="entr" presetSubtype="1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07" dur="1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>
                      <p:stCondLst>
                        <p:cond delay="indefinite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2" dur="1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3" fill="hold">
                            <p:stCondLst>
                              <p:cond delay="1500"/>
                            </p:stCondLst>
                            <p:childTnLst>
                              <p:par>
                                <p:cTn id="114" presetID="2" presetClass="entr" presetSubtype="4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6" dur="1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7" dur="1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8" fill="hold">
                      <p:stCondLst>
                        <p:cond delay="indefinite"/>
                      </p:stCondLst>
                      <p:childTnLst>
                        <p:par>
                          <p:cTn id="119" fill="hold">
                            <p:stCondLst>
                              <p:cond delay="0"/>
                            </p:stCondLst>
                            <p:childTnLst>
                              <p:par>
                                <p:cTn id="1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2" dur="1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3" fill="hold">
                            <p:stCondLst>
                              <p:cond delay="1500"/>
                            </p:stCondLst>
                            <p:childTnLst>
                              <p:par>
                                <p:cTn id="124" presetID="2" presetClass="entr" presetSubtype="4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6" dur="1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7" dur="1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8" fill="hold">
                      <p:stCondLst>
                        <p:cond delay="indefinite"/>
                      </p:stCondLst>
                      <p:childTnLst>
                        <p:par>
                          <p:cTn id="129" fill="hold">
                            <p:stCondLst>
                              <p:cond delay="0"/>
                            </p:stCondLst>
                            <p:childTnLst>
                              <p:par>
                                <p:cTn id="1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2" dur="1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3" fill="hold">
                            <p:stCondLst>
                              <p:cond delay="1500"/>
                            </p:stCondLst>
                            <p:childTnLst>
                              <p:par>
                                <p:cTn id="134" presetID="2" presetClass="entr" presetSubtype="4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6" dur="1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7" dur="1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/>
      <p:bldP spid="15" grpId="0"/>
      <p:bldP spid="16" grpId="0"/>
      <p:bldP spid="17" grpId="0"/>
      <p:bldP spid="18" grpId="0"/>
      <p:bldP spid="19" grpId="0"/>
      <p:bldP spid="20" grpId="0"/>
      <p:bldP spid="21" grpId="0"/>
      <p:bldP spid="22" grpId="0"/>
      <p:bldP spid="23" grpId="0"/>
      <p:bldP spid="25" grpId="0"/>
      <p:bldP spid="26" grpId="0"/>
      <p:bldP spid="28" grpId="0"/>
      <p:bldP spid="29" grpId="0"/>
      <p:bldP spid="30" grpId="0"/>
      <p:bldP spid="31" grpId="0"/>
      <p:bldP spid="32" grpId="0"/>
      <p:bldP spid="33" grpId="0"/>
      <p:bldP spid="35" grpId="0"/>
      <p:bldP spid="36" grpId="0"/>
      <p:bldP spid="37" grpId="0"/>
      <p:bldP spid="38" grpId="0"/>
      <p:bldP spid="39" grpId="0"/>
      <p:bldP spid="40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683569" y="1196752"/>
            <a:ext cx="712879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Tento materiál byl vytvořen pouze za použití prostředků aplikace Microsoft PowerPoint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417001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83569" y="1124744"/>
            <a:ext cx="6624736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Na obou </a:t>
            </a:r>
            <a:r>
              <a:rPr lang="cs-CZ" sz="2000" smtClean="0"/>
              <a:t>snímcích </a:t>
            </a:r>
            <a:r>
              <a:rPr lang="cs-CZ" sz="2000" smtClean="0"/>
              <a:t>se </a:t>
            </a:r>
            <a:r>
              <a:rPr lang="cs-CZ" sz="2000" dirty="0" smtClean="0"/>
              <a:t>při kliknutí objeví první slabika </a:t>
            </a:r>
            <a:r>
              <a:rPr lang="cs-CZ" sz="2000" smtClean="0"/>
              <a:t>slova </a:t>
            </a:r>
          </a:p>
          <a:p>
            <a:r>
              <a:rPr lang="cs-CZ" sz="2000" dirty="0" smtClean="0"/>
              <a:t>a vzápětí se objeví druhá slabika. Děti se pokoušejí plynule slabikovat slova.</a:t>
            </a:r>
            <a:endParaRPr lang="cs-CZ" sz="2000" dirty="0"/>
          </a:p>
        </p:txBody>
      </p:sp>
      <p:sp>
        <p:nvSpPr>
          <p:cNvPr id="3" name="Tlačítko akce: Návrat 2">
            <a:hlinkClick r:id="rId2" action="ppaction://hlinksldjump" highlightClick="1"/>
          </p:cNvPr>
          <p:cNvSpPr/>
          <p:nvPr/>
        </p:nvSpPr>
        <p:spPr>
          <a:xfrm>
            <a:off x="7956376" y="5877272"/>
            <a:ext cx="648072" cy="576064"/>
          </a:xfrm>
          <a:prstGeom prst="actionButtonReturn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047904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60</TotalTime>
  <Words>142</Words>
  <Application>Microsoft Office PowerPoint</Application>
  <PresentationFormat>Předvádění na obrazovce (4:3)</PresentationFormat>
  <Paragraphs>64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adm</dc:creator>
  <cp:lastModifiedBy>adm</cp:lastModifiedBy>
  <cp:revision>13</cp:revision>
  <dcterms:created xsi:type="dcterms:W3CDTF">2012-10-23T18:11:18Z</dcterms:created>
  <dcterms:modified xsi:type="dcterms:W3CDTF">2012-11-15T20:03:52Z</dcterms:modified>
</cp:coreProperties>
</file>