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142759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VY_32_Inovace_3.1.16.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písmen U P O S E L A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dirty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2474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41449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41449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9273" y="54868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9461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801337" y="2432901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7"/>
          <p:cNvSpPr txBox="1">
            <a:spLocks noChangeArrowheads="1"/>
          </p:cNvSpPr>
          <p:nvPr/>
        </p:nvSpPr>
        <p:spPr bwMode="auto">
          <a:xfrm>
            <a:off x="499939" y="43349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33" name="TextovéPole 8"/>
          <p:cNvSpPr txBox="1">
            <a:spLocks noChangeArrowheads="1"/>
          </p:cNvSpPr>
          <p:nvPr/>
        </p:nvSpPr>
        <p:spPr bwMode="auto">
          <a:xfrm>
            <a:off x="1349252" y="4341251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358902" y="4334901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366220" y="4341251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5724128" y="4358714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7" name="TextovéPole 17"/>
          <p:cNvSpPr txBox="1">
            <a:spLocks noChangeArrowheads="1"/>
          </p:cNvSpPr>
          <p:nvPr/>
        </p:nvSpPr>
        <p:spPr bwMode="auto">
          <a:xfrm>
            <a:off x="7596336" y="434125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18"/>
          <p:cNvSpPr txBox="1">
            <a:spLocks noChangeArrowheads="1"/>
          </p:cNvSpPr>
          <p:nvPr/>
        </p:nvSpPr>
        <p:spPr bwMode="auto">
          <a:xfrm>
            <a:off x="4644008" y="4357126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21"/>
          <p:cNvSpPr txBox="1">
            <a:spLocks noChangeArrowheads="1"/>
          </p:cNvSpPr>
          <p:nvPr/>
        </p:nvSpPr>
        <p:spPr bwMode="auto">
          <a:xfrm>
            <a:off x="6588224" y="4334901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80312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16416" y="6165304"/>
            <a:ext cx="432048" cy="432048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903421" y="709613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25137" y="708025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04248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588071" y="27813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195736" y="277495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403648" y="277495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Ú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454701" y="450912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27784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557812" y="451547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652120" y="450912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636099" y="451547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793225" y="453134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7419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prvním snímku děti čtou nové písmenko U </a:t>
            </a:r>
            <a:r>
              <a:rPr lang="cs-CZ" dirty="0" err="1" smtClean="0"/>
              <a:t>u</a:t>
            </a:r>
            <a:r>
              <a:rPr lang="cs-CZ" dirty="0" smtClean="0"/>
              <a:t> Ú </a:t>
            </a:r>
            <a:r>
              <a:rPr lang="cs-CZ" dirty="0" err="1" smtClean="0"/>
              <a:t>ú</a:t>
            </a:r>
            <a:r>
              <a:rPr lang="cs-CZ" dirty="0" smtClean="0"/>
              <a:t>, dále pak známá písmena.</a:t>
            </a:r>
            <a:endParaRPr lang="cs-CZ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6021288"/>
            <a:ext cx="504056" cy="504056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9125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132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25</cp:revision>
  <dcterms:created xsi:type="dcterms:W3CDTF">2012-10-03T14:24:12Z</dcterms:created>
  <dcterms:modified xsi:type="dcterms:W3CDTF">2012-11-15T20:07:04Z</dcterms:modified>
</cp:coreProperties>
</file>