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8" r:id="rId2"/>
    <p:sldId id="256" r:id="rId3"/>
    <p:sldId id="260" r:id="rId4"/>
    <p:sldId id="257" r:id="rId5"/>
    <p:sldId id="261" r:id="rId6"/>
    <p:sldId id="262" r:id="rId7"/>
  </p:sldIdLst>
  <p:sldSz cx="9144000" cy="6858000" type="screen4x3"/>
  <p:notesSz cx="6858000" cy="9144000"/>
  <p:embeddedFontLst>
    <p:embeddedFont>
      <p:font typeface="Calibri" pitchFamily="34" charset="0"/>
      <p:regular r:id="rId8"/>
      <p:bold r:id="rId9"/>
      <p:italic r:id="rId10"/>
      <p:boldItalic r:id="rId11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368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299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87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060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047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567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497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808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497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90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887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80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2542945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PaedDr. Milena </a:t>
                      </a:r>
                      <a:r>
                        <a:rPr lang="cs-CZ" dirty="0" err="1" smtClean="0"/>
                        <a:t>Cempírková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VY_32_Inovace_3.1.18.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Téma: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Rozpoznání</a:t>
                      </a:r>
                      <a:r>
                        <a:rPr lang="cs-CZ" baseline="0" dirty="0" smtClean="0"/>
                        <a:t> a čtení </a:t>
                      </a:r>
                      <a:r>
                        <a:rPr lang="cs-CZ" baseline="0" smtClean="0"/>
                        <a:t>písmen I U </a:t>
                      </a:r>
                      <a:r>
                        <a:rPr lang="cs-CZ" baseline="0" dirty="0" smtClean="0"/>
                        <a:t>P O S E L A 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Aktivní výuka prvopočátečního čtení.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dirty="0" smtClean="0"/>
                        <a:t>Výuku lze provádět individuálně na PC, nebo společně pomocí dataprojektoru nebo interaktivní tabule.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2474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40230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700808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3573016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-36512" y="5517232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35896" y="558013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542290"/>
            <a:ext cx="55976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414498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7423" y="548680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42290"/>
            <a:ext cx="55976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2414498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414498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949273" y="548680"/>
            <a:ext cx="55976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32985" y="542081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79461" y="548680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2420888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2432901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23501" y="2414498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19872" y="2420888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7"/>
          <p:cNvSpPr txBox="1">
            <a:spLocks noChangeArrowheads="1"/>
          </p:cNvSpPr>
          <p:nvPr/>
        </p:nvSpPr>
        <p:spPr bwMode="auto">
          <a:xfrm>
            <a:off x="499939" y="4334901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sp>
        <p:nvSpPr>
          <p:cNvPr id="33" name="TextovéPole 8"/>
          <p:cNvSpPr txBox="1">
            <a:spLocks noChangeArrowheads="1"/>
          </p:cNvSpPr>
          <p:nvPr/>
        </p:nvSpPr>
        <p:spPr bwMode="auto">
          <a:xfrm>
            <a:off x="1349252" y="4341251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2358902" y="4334901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3366220" y="4341251"/>
            <a:ext cx="1188146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6" name="TextovéPole 15"/>
          <p:cNvSpPr txBox="1">
            <a:spLocks noChangeArrowheads="1"/>
          </p:cNvSpPr>
          <p:nvPr/>
        </p:nvSpPr>
        <p:spPr bwMode="auto">
          <a:xfrm>
            <a:off x="5724128" y="4358714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37" name="TextovéPole 17"/>
          <p:cNvSpPr txBox="1">
            <a:spLocks noChangeArrowheads="1"/>
          </p:cNvSpPr>
          <p:nvPr/>
        </p:nvSpPr>
        <p:spPr bwMode="auto">
          <a:xfrm>
            <a:off x="7596336" y="4341251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18"/>
          <p:cNvSpPr txBox="1">
            <a:spLocks noChangeArrowheads="1"/>
          </p:cNvSpPr>
          <p:nvPr/>
        </p:nvSpPr>
        <p:spPr bwMode="auto">
          <a:xfrm>
            <a:off x="4644008" y="4357126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21"/>
          <p:cNvSpPr txBox="1">
            <a:spLocks noChangeArrowheads="1"/>
          </p:cNvSpPr>
          <p:nvPr/>
        </p:nvSpPr>
        <p:spPr bwMode="auto">
          <a:xfrm>
            <a:off x="6588224" y="4334901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88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01537" y="2414498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lačítko akce: Nápověda 1">
            <a:hlinkClick r:id="" action="ppaction://hlinkshowjump?jump=lastslide" highlightClick="1"/>
          </p:cNvPr>
          <p:cNvSpPr/>
          <p:nvPr/>
        </p:nvSpPr>
        <p:spPr>
          <a:xfrm>
            <a:off x="8316416" y="6237312"/>
            <a:ext cx="432048" cy="432048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39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5" dur="2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2" grpId="0"/>
      <p:bldP spid="23" grpId="0"/>
      <p:bldP spid="29" grpId="0"/>
      <p:bldP spid="31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7"/>
          <p:cNvSpPr txBox="1">
            <a:spLocks noChangeArrowheads="1"/>
          </p:cNvSpPr>
          <p:nvPr/>
        </p:nvSpPr>
        <p:spPr bwMode="auto">
          <a:xfrm>
            <a:off x="409575" y="685800"/>
            <a:ext cx="62388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8"/>
          <p:cNvSpPr txBox="1">
            <a:spLocks noChangeArrowheads="1"/>
          </p:cNvSpPr>
          <p:nvPr/>
        </p:nvSpPr>
        <p:spPr bwMode="auto">
          <a:xfrm>
            <a:off x="1258888" y="692150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268538" y="68580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55988" y="69215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5"/>
          <p:cNvSpPr txBox="1">
            <a:spLocks noChangeArrowheads="1"/>
          </p:cNvSpPr>
          <p:nvPr/>
        </p:nvSpPr>
        <p:spPr bwMode="auto">
          <a:xfrm>
            <a:off x="5796136" y="709613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7"/>
          <p:cNvSpPr txBox="1">
            <a:spLocks noChangeArrowheads="1"/>
          </p:cNvSpPr>
          <p:nvPr/>
        </p:nvSpPr>
        <p:spPr bwMode="auto">
          <a:xfrm>
            <a:off x="7534275" y="69215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8"/>
          <p:cNvSpPr txBox="1">
            <a:spLocks noChangeArrowheads="1"/>
          </p:cNvSpPr>
          <p:nvPr/>
        </p:nvSpPr>
        <p:spPr bwMode="auto">
          <a:xfrm>
            <a:off x="4725137" y="708025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21"/>
          <p:cNvSpPr txBox="1">
            <a:spLocks noChangeArrowheads="1"/>
          </p:cNvSpPr>
          <p:nvPr/>
        </p:nvSpPr>
        <p:spPr bwMode="auto">
          <a:xfrm>
            <a:off x="6732240" y="68580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</a:t>
            </a:r>
          </a:p>
        </p:txBody>
      </p:sp>
      <p:sp>
        <p:nvSpPr>
          <p:cNvPr id="18" name="TextovéPole 13"/>
          <p:cNvSpPr txBox="1">
            <a:spLocks noChangeArrowheads="1"/>
          </p:cNvSpPr>
          <p:nvPr/>
        </p:nvSpPr>
        <p:spPr bwMode="auto">
          <a:xfrm>
            <a:off x="5616575" y="2773363"/>
            <a:ext cx="62388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4"/>
          <p:cNvSpPr txBox="1">
            <a:spLocks noChangeArrowheads="1"/>
          </p:cNvSpPr>
          <p:nvPr/>
        </p:nvSpPr>
        <p:spPr bwMode="auto">
          <a:xfrm>
            <a:off x="3419872" y="278130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6"/>
          <p:cNvSpPr txBox="1">
            <a:spLocks noChangeArrowheads="1"/>
          </p:cNvSpPr>
          <p:nvPr/>
        </p:nvSpPr>
        <p:spPr bwMode="auto">
          <a:xfrm>
            <a:off x="2356047" y="2774950"/>
            <a:ext cx="55976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19"/>
          <p:cNvSpPr txBox="1">
            <a:spLocks noChangeArrowheads="1"/>
          </p:cNvSpPr>
          <p:nvPr/>
        </p:nvSpPr>
        <p:spPr bwMode="auto">
          <a:xfrm>
            <a:off x="6737441" y="2774950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0"/>
          <p:cNvSpPr txBox="1">
            <a:spLocks noChangeArrowheads="1"/>
          </p:cNvSpPr>
          <p:nvPr/>
        </p:nvSpPr>
        <p:spPr bwMode="auto">
          <a:xfrm>
            <a:off x="1403648" y="277495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586475" y="2773363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88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355976" y="2774950"/>
            <a:ext cx="1188146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23850" y="2774950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30" name="TextovéPole 7"/>
          <p:cNvSpPr txBox="1">
            <a:spLocks noChangeArrowheads="1"/>
          </p:cNvSpPr>
          <p:nvPr/>
        </p:nvSpPr>
        <p:spPr bwMode="auto">
          <a:xfrm>
            <a:off x="511399" y="450912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ů</a:t>
            </a:r>
          </a:p>
        </p:txBody>
      </p:sp>
      <p:sp>
        <p:nvSpPr>
          <p:cNvPr id="31" name="TextovéPole 8"/>
          <p:cNvSpPr txBox="1">
            <a:spLocks noChangeArrowheads="1"/>
          </p:cNvSpPr>
          <p:nvPr/>
        </p:nvSpPr>
        <p:spPr bwMode="auto">
          <a:xfrm>
            <a:off x="1454701" y="4509120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627784" y="4509120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347864" y="4515470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15"/>
          <p:cNvSpPr txBox="1">
            <a:spLocks noChangeArrowheads="1"/>
          </p:cNvSpPr>
          <p:nvPr/>
        </p:nvSpPr>
        <p:spPr bwMode="auto">
          <a:xfrm>
            <a:off x="5796136" y="4509120"/>
            <a:ext cx="62388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17"/>
          <p:cNvSpPr txBox="1">
            <a:spLocks noChangeArrowheads="1"/>
          </p:cNvSpPr>
          <p:nvPr/>
        </p:nvSpPr>
        <p:spPr bwMode="auto">
          <a:xfrm>
            <a:off x="7636099" y="451547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18"/>
          <p:cNvSpPr txBox="1">
            <a:spLocks noChangeArrowheads="1"/>
          </p:cNvSpPr>
          <p:nvPr/>
        </p:nvSpPr>
        <p:spPr bwMode="auto">
          <a:xfrm>
            <a:off x="4572000" y="4531345"/>
            <a:ext cx="1063112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21"/>
          <p:cNvSpPr txBox="1">
            <a:spLocks noChangeArrowheads="1"/>
          </p:cNvSpPr>
          <p:nvPr/>
        </p:nvSpPr>
        <p:spPr bwMode="auto">
          <a:xfrm>
            <a:off x="6660232" y="4509120"/>
            <a:ext cx="55976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Í</a:t>
            </a:r>
          </a:p>
        </p:txBody>
      </p:sp>
    </p:spTree>
    <p:extLst>
      <p:ext uri="{BB962C8B-B14F-4D97-AF65-F5344CB8AC3E}">
        <p14:creationId xmlns:p14="http://schemas.microsoft.com/office/powerpoint/2010/main" val="4024218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7"/>
          <p:cNvSpPr txBox="1">
            <a:spLocks noChangeArrowheads="1"/>
          </p:cNvSpPr>
          <p:nvPr/>
        </p:nvSpPr>
        <p:spPr bwMode="auto">
          <a:xfrm>
            <a:off x="409575" y="685800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8"/>
          <p:cNvSpPr txBox="1">
            <a:spLocks noChangeArrowheads="1"/>
          </p:cNvSpPr>
          <p:nvPr/>
        </p:nvSpPr>
        <p:spPr bwMode="auto">
          <a:xfrm>
            <a:off x="1258888" y="692150"/>
            <a:ext cx="55976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268538" y="68580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55988" y="692150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14" name="TextovéPole 15"/>
          <p:cNvSpPr txBox="1">
            <a:spLocks noChangeArrowheads="1"/>
          </p:cNvSpPr>
          <p:nvPr/>
        </p:nvSpPr>
        <p:spPr bwMode="auto">
          <a:xfrm>
            <a:off x="5796136" y="709613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7"/>
          <p:cNvSpPr txBox="1">
            <a:spLocks noChangeArrowheads="1"/>
          </p:cNvSpPr>
          <p:nvPr/>
        </p:nvSpPr>
        <p:spPr bwMode="auto">
          <a:xfrm>
            <a:off x="7534275" y="6921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8"/>
          <p:cNvSpPr txBox="1">
            <a:spLocks noChangeArrowheads="1"/>
          </p:cNvSpPr>
          <p:nvPr/>
        </p:nvSpPr>
        <p:spPr bwMode="auto">
          <a:xfrm>
            <a:off x="4725137" y="708025"/>
            <a:ext cx="55976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21"/>
          <p:cNvSpPr txBox="1">
            <a:spLocks noChangeArrowheads="1"/>
          </p:cNvSpPr>
          <p:nvPr/>
        </p:nvSpPr>
        <p:spPr bwMode="auto">
          <a:xfrm>
            <a:off x="6732240" y="68580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</a:t>
            </a:r>
          </a:p>
        </p:txBody>
      </p:sp>
      <p:sp>
        <p:nvSpPr>
          <p:cNvPr id="18" name="TextovéPole 13"/>
          <p:cNvSpPr txBox="1">
            <a:spLocks noChangeArrowheads="1"/>
          </p:cNvSpPr>
          <p:nvPr/>
        </p:nvSpPr>
        <p:spPr bwMode="auto">
          <a:xfrm>
            <a:off x="5616575" y="2773363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9" name="TextovéPole 14"/>
          <p:cNvSpPr txBox="1">
            <a:spLocks noChangeArrowheads="1"/>
          </p:cNvSpPr>
          <p:nvPr/>
        </p:nvSpPr>
        <p:spPr bwMode="auto">
          <a:xfrm>
            <a:off x="3588071" y="278130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6"/>
          <p:cNvSpPr txBox="1">
            <a:spLocks noChangeArrowheads="1"/>
          </p:cNvSpPr>
          <p:nvPr/>
        </p:nvSpPr>
        <p:spPr bwMode="auto">
          <a:xfrm>
            <a:off x="2195736" y="2774950"/>
            <a:ext cx="1188146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19"/>
          <p:cNvSpPr txBox="1">
            <a:spLocks noChangeArrowheads="1"/>
          </p:cNvSpPr>
          <p:nvPr/>
        </p:nvSpPr>
        <p:spPr bwMode="auto">
          <a:xfrm>
            <a:off x="6389688" y="277495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22" name="TextovéPole 20"/>
          <p:cNvSpPr txBox="1">
            <a:spLocks noChangeArrowheads="1"/>
          </p:cNvSpPr>
          <p:nvPr/>
        </p:nvSpPr>
        <p:spPr bwMode="auto">
          <a:xfrm>
            <a:off x="1403648" y="277495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ó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586475" y="2773363"/>
            <a:ext cx="55976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88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572000" y="27749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23850" y="2774950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7"/>
          <p:cNvSpPr txBox="1">
            <a:spLocks noChangeArrowheads="1"/>
          </p:cNvSpPr>
          <p:nvPr/>
        </p:nvSpPr>
        <p:spPr bwMode="auto">
          <a:xfrm>
            <a:off x="511399" y="450912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8"/>
          <p:cNvSpPr txBox="1">
            <a:spLocks noChangeArrowheads="1"/>
          </p:cNvSpPr>
          <p:nvPr/>
        </p:nvSpPr>
        <p:spPr bwMode="auto">
          <a:xfrm>
            <a:off x="1454701" y="4509120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627784" y="450912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557812" y="4515470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15"/>
          <p:cNvSpPr txBox="1">
            <a:spLocks noChangeArrowheads="1"/>
          </p:cNvSpPr>
          <p:nvPr/>
        </p:nvSpPr>
        <p:spPr bwMode="auto">
          <a:xfrm>
            <a:off x="5652120" y="4509120"/>
            <a:ext cx="62388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17"/>
          <p:cNvSpPr txBox="1">
            <a:spLocks noChangeArrowheads="1"/>
          </p:cNvSpPr>
          <p:nvPr/>
        </p:nvSpPr>
        <p:spPr bwMode="auto">
          <a:xfrm>
            <a:off x="7636099" y="4515470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36" name="TextovéPole 18"/>
          <p:cNvSpPr txBox="1">
            <a:spLocks noChangeArrowheads="1"/>
          </p:cNvSpPr>
          <p:nvPr/>
        </p:nvSpPr>
        <p:spPr bwMode="auto">
          <a:xfrm>
            <a:off x="4793225" y="4531345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21"/>
          <p:cNvSpPr txBox="1">
            <a:spLocks noChangeArrowheads="1"/>
          </p:cNvSpPr>
          <p:nvPr/>
        </p:nvSpPr>
        <p:spPr bwMode="auto">
          <a:xfrm>
            <a:off x="6660232" y="450912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É</a:t>
            </a:r>
          </a:p>
        </p:txBody>
      </p:sp>
    </p:spTree>
    <p:extLst>
      <p:ext uri="{BB962C8B-B14F-4D97-AF65-F5344CB8AC3E}">
        <p14:creationId xmlns:p14="http://schemas.microsoft.com/office/powerpoint/2010/main" val="266277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196752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pouze za použití prostředků aplikace Microsoft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700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1196752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prvním snímku se nejprve objevuje nové písmeno I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Í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dále pak ostatní dosud známá písmenka.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7812360" y="5949280"/>
            <a:ext cx="504056" cy="504056"/>
          </a:xfrm>
          <a:prstGeom prst="actionButtonRetur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555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160</Words>
  <Application>Microsoft Office PowerPoint</Application>
  <PresentationFormat>Předvádění na obrazovce (4:3)</PresentationFormat>
  <Paragraphs>86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Milena Cempírková</dc:creator>
  <cp:lastModifiedBy>adm</cp:lastModifiedBy>
  <cp:revision>27</cp:revision>
  <dcterms:created xsi:type="dcterms:W3CDTF">2012-10-03T14:24:12Z</dcterms:created>
  <dcterms:modified xsi:type="dcterms:W3CDTF">2012-11-15T20:11:16Z</dcterms:modified>
</cp:coreProperties>
</file>