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57" r:id="rId2"/>
    <p:sldId id="259" r:id="rId3"/>
    <p:sldId id="263" r:id="rId4"/>
    <p:sldId id="260" r:id="rId5"/>
    <p:sldId id="261" r:id="rId6"/>
    <p:sldId id="262" r:id="rId7"/>
    <p:sldId id="264" r:id="rId8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60" d="100"/>
          <a:sy n="60" d="100"/>
        </p:scale>
        <p:origin x="-786" y="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138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46325D-E836-44FC-ACDD-0AF5D6018853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F102547-38AB-4238-B967-42B81CDC3966}">
      <dgm:prSet phldrT="[Text]"/>
      <dgm:spPr/>
      <dgm:t>
        <a:bodyPr/>
        <a:lstStyle/>
        <a:p>
          <a:r>
            <a:rPr lang="cs-CZ" dirty="0" smtClean="0"/>
            <a:t>WHO</a:t>
          </a:r>
          <a:endParaRPr lang="cs-CZ" dirty="0"/>
        </a:p>
      </dgm:t>
    </dgm:pt>
    <dgm:pt modelId="{AC519088-BED9-423E-B817-26BED16F6FED}" type="parTrans" cxnId="{2A91B04C-C1DE-487A-A072-51FA3A1CC8F9}">
      <dgm:prSet/>
      <dgm:spPr/>
      <dgm:t>
        <a:bodyPr/>
        <a:lstStyle/>
        <a:p>
          <a:endParaRPr lang="cs-CZ"/>
        </a:p>
      </dgm:t>
    </dgm:pt>
    <dgm:pt modelId="{401B8A84-A583-4043-A747-B84E309E7857}" type="sibTrans" cxnId="{2A91B04C-C1DE-487A-A072-51FA3A1CC8F9}">
      <dgm:prSet/>
      <dgm:spPr/>
      <dgm:t>
        <a:bodyPr/>
        <a:lstStyle/>
        <a:p>
          <a:endParaRPr lang="cs-CZ"/>
        </a:p>
      </dgm:t>
    </dgm:pt>
    <dgm:pt modelId="{DFB28B12-760D-411C-924F-9D8CE0108194}">
      <dgm:prSet phldrT="[Text]"/>
      <dgm:spPr/>
      <dgm:t>
        <a:bodyPr/>
        <a:lstStyle/>
        <a:p>
          <a:r>
            <a:rPr lang="cs-CZ" noProof="1" smtClean="0"/>
            <a:t>Who did you see?</a:t>
          </a:r>
          <a:endParaRPr lang="cs-CZ" noProof="1"/>
        </a:p>
      </dgm:t>
    </dgm:pt>
    <dgm:pt modelId="{E5D3A2FE-735A-4BBA-BE6D-98E62DC114CB}" type="parTrans" cxnId="{F9137386-EEBF-4E66-9F67-EEC9ADA04066}">
      <dgm:prSet/>
      <dgm:spPr/>
      <dgm:t>
        <a:bodyPr/>
        <a:lstStyle/>
        <a:p>
          <a:endParaRPr lang="cs-CZ"/>
        </a:p>
      </dgm:t>
    </dgm:pt>
    <dgm:pt modelId="{FAC4EB84-5B48-4972-9C56-4B5090CE5627}" type="sibTrans" cxnId="{F9137386-EEBF-4E66-9F67-EEC9ADA04066}">
      <dgm:prSet/>
      <dgm:spPr/>
      <dgm:t>
        <a:bodyPr/>
        <a:lstStyle/>
        <a:p>
          <a:endParaRPr lang="cs-CZ"/>
        </a:p>
      </dgm:t>
    </dgm:pt>
    <dgm:pt modelId="{D76A6C40-0B4C-4D3A-837D-565968AB3D38}">
      <dgm:prSet phldrT="[Text]"/>
      <dgm:spPr/>
      <dgm:t>
        <a:bodyPr/>
        <a:lstStyle/>
        <a:p>
          <a:r>
            <a:rPr lang="cs-CZ" noProof="1" smtClean="0"/>
            <a:t>Who are you?</a:t>
          </a:r>
          <a:endParaRPr lang="cs-CZ" noProof="1"/>
        </a:p>
      </dgm:t>
    </dgm:pt>
    <dgm:pt modelId="{78E7CDD7-3F74-46DC-9D50-C803A83BD216}" type="parTrans" cxnId="{1F1DD722-0B59-42B9-B8D6-954DBBF22064}">
      <dgm:prSet/>
      <dgm:spPr/>
      <dgm:t>
        <a:bodyPr/>
        <a:lstStyle/>
        <a:p>
          <a:endParaRPr lang="cs-CZ"/>
        </a:p>
      </dgm:t>
    </dgm:pt>
    <dgm:pt modelId="{65996ED1-FCE1-4A93-9E7B-DE2F0826C329}" type="sibTrans" cxnId="{1F1DD722-0B59-42B9-B8D6-954DBBF22064}">
      <dgm:prSet/>
      <dgm:spPr/>
      <dgm:t>
        <a:bodyPr/>
        <a:lstStyle/>
        <a:p>
          <a:endParaRPr lang="cs-CZ"/>
        </a:p>
      </dgm:t>
    </dgm:pt>
    <dgm:pt modelId="{98FE081F-3DA6-434C-80F1-B8EBCA537E97}">
      <dgm:prSet phldrT="[Text]"/>
      <dgm:spPr/>
      <dgm:t>
        <a:bodyPr/>
        <a:lstStyle/>
        <a:p>
          <a:r>
            <a:rPr lang="cs-CZ" dirty="0" smtClean="0"/>
            <a:t>WHAT</a:t>
          </a:r>
          <a:endParaRPr lang="cs-CZ" dirty="0"/>
        </a:p>
      </dgm:t>
    </dgm:pt>
    <dgm:pt modelId="{7B99F0A9-C3E0-4216-B067-D9276D826DDE}" type="parTrans" cxnId="{2B421EFF-E835-4D71-9371-A42D0833863E}">
      <dgm:prSet/>
      <dgm:spPr/>
      <dgm:t>
        <a:bodyPr/>
        <a:lstStyle/>
        <a:p>
          <a:endParaRPr lang="cs-CZ"/>
        </a:p>
      </dgm:t>
    </dgm:pt>
    <dgm:pt modelId="{C54C2CF8-E9FE-49CA-BEE1-C21FE934E207}" type="sibTrans" cxnId="{2B421EFF-E835-4D71-9371-A42D0833863E}">
      <dgm:prSet/>
      <dgm:spPr/>
      <dgm:t>
        <a:bodyPr/>
        <a:lstStyle/>
        <a:p>
          <a:endParaRPr lang="cs-CZ"/>
        </a:p>
      </dgm:t>
    </dgm:pt>
    <dgm:pt modelId="{E1BCE261-CEB3-4D32-800D-A457F79F2475}">
      <dgm:prSet phldrT="[Text]"/>
      <dgm:spPr/>
      <dgm:t>
        <a:bodyPr/>
        <a:lstStyle/>
        <a:p>
          <a:r>
            <a:rPr lang="cs-CZ" noProof="1" smtClean="0"/>
            <a:t>What is it?</a:t>
          </a:r>
          <a:endParaRPr lang="cs-CZ" noProof="1"/>
        </a:p>
      </dgm:t>
    </dgm:pt>
    <dgm:pt modelId="{7ADB86B2-1B4E-42DE-BC92-06FE45119CAD}" type="parTrans" cxnId="{EF9169CB-7335-4E69-9F20-029F549E6844}">
      <dgm:prSet/>
      <dgm:spPr/>
      <dgm:t>
        <a:bodyPr/>
        <a:lstStyle/>
        <a:p>
          <a:endParaRPr lang="cs-CZ"/>
        </a:p>
      </dgm:t>
    </dgm:pt>
    <dgm:pt modelId="{75B68A8A-6D1F-4465-87C4-4E612E31E431}" type="sibTrans" cxnId="{EF9169CB-7335-4E69-9F20-029F549E6844}">
      <dgm:prSet/>
      <dgm:spPr/>
      <dgm:t>
        <a:bodyPr/>
        <a:lstStyle/>
        <a:p>
          <a:endParaRPr lang="cs-CZ"/>
        </a:p>
      </dgm:t>
    </dgm:pt>
    <dgm:pt modelId="{2CE225F9-CC48-48BA-88B5-811B4C0C4588}">
      <dgm:prSet phldrT="[Text]"/>
      <dgm:spPr/>
      <dgm:t>
        <a:bodyPr/>
        <a:lstStyle/>
        <a:p>
          <a:r>
            <a:rPr lang="cs-CZ" noProof="1" smtClean="0"/>
            <a:t>What is Jane like?</a:t>
          </a:r>
          <a:endParaRPr lang="cs-CZ" noProof="1"/>
        </a:p>
      </dgm:t>
    </dgm:pt>
    <dgm:pt modelId="{380BE50D-53A1-4D32-A97E-C554B4F960FB}" type="parTrans" cxnId="{2BCA2BE2-613A-4180-8DBD-DAAD1F2C99F4}">
      <dgm:prSet/>
      <dgm:spPr/>
      <dgm:t>
        <a:bodyPr/>
        <a:lstStyle/>
        <a:p>
          <a:endParaRPr lang="cs-CZ"/>
        </a:p>
      </dgm:t>
    </dgm:pt>
    <dgm:pt modelId="{D85D20C5-D4EB-4C2E-B5B4-741365250F56}" type="sibTrans" cxnId="{2BCA2BE2-613A-4180-8DBD-DAAD1F2C99F4}">
      <dgm:prSet/>
      <dgm:spPr/>
      <dgm:t>
        <a:bodyPr/>
        <a:lstStyle/>
        <a:p>
          <a:endParaRPr lang="cs-CZ"/>
        </a:p>
      </dgm:t>
    </dgm:pt>
    <dgm:pt modelId="{B9DAB42D-303F-4B7F-ABF5-7E5795AA4A51}">
      <dgm:prSet phldrT="[Text]"/>
      <dgm:spPr/>
      <dgm:t>
        <a:bodyPr/>
        <a:lstStyle/>
        <a:p>
          <a:r>
            <a:rPr lang="cs-CZ" dirty="0" smtClean="0"/>
            <a:t>HOW</a:t>
          </a:r>
          <a:endParaRPr lang="cs-CZ" dirty="0"/>
        </a:p>
      </dgm:t>
    </dgm:pt>
    <dgm:pt modelId="{25EF45CF-A7BE-4F0B-AB2E-31437B943F14}" type="parTrans" cxnId="{919C4BF5-66AD-4FDC-9803-DFE71043CEEF}">
      <dgm:prSet/>
      <dgm:spPr/>
      <dgm:t>
        <a:bodyPr/>
        <a:lstStyle/>
        <a:p>
          <a:endParaRPr lang="cs-CZ"/>
        </a:p>
      </dgm:t>
    </dgm:pt>
    <dgm:pt modelId="{2A2644F0-8EA4-4D38-AD79-E6602E52FAC2}" type="sibTrans" cxnId="{919C4BF5-66AD-4FDC-9803-DFE71043CEEF}">
      <dgm:prSet/>
      <dgm:spPr/>
      <dgm:t>
        <a:bodyPr/>
        <a:lstStyle/>
        <a:p>
          <a:endParaRPr lang="cs-CZ"/>
        </a:p>
      </dgm:t>
    </dgm:pt>
    <dgm:pt modelId="{FC906E37-6505-49C5-8D54-E923DB3B7024}">
      <dgm:prSet phldrT="[Text]"/>
      <dgm:spPr/>
      <dgm:t>
        <a:bodyPr/>
        <a:lstStyle/>
        <a:p>
          <a:r>
            <a:rPr lang="cs-CZ" noProof="1" smtClean="0"/>
            <a:t>How are you?</a:t>
          </a:r>
          <a:endParaRPr lang="cs-CZ" noProof="1"/>
        </a:p>
      </dgm:t>
    </dgm:pt>
    <dgm:pt modelId="{5DA339D7-BB4C-4112-97B5-E3B9D5E0E02D}" type="parTrans" cxnId="{128B1C30-2599-420F-A1E9-7DB9DFD960BE}">
      <dgm:prSet/>
      <dgm:spPr/>
      <dgm:t>
        <a:bodyPr/>
        <a:lstStyle/>
        <a:p>
          <a:endParaRPr lang="cs-CZ"/>
        </a:p>
      </dgm:t>
    </dgm:pt>
    <dgm:pt modelId="{37B84EF5-5EB4-4191-9C29-84A426F5636D}" type="sibTrans" cxnId="{128B1C30-2599-420F-A1E9-7DB9DFD960BE}">
      <dgm:prSet/>
      <dgm:spPr/>
      <dgm:t>
        <a:bodyPr/>
        <a:lstStyle/>
        <a:p>
          <a:endParaRPr lang="cs-CZ"/>
        </a:p>
      </dgm:t>
    </dgm:pt>
    <dgm:pt modelId="{051D4186-2B02-4386-B444-09CB61EB96CC}">
      <dgm:prSet phldrT="[Text]"/>
      <dgm:spPr/>
      <dgm:t>
        <a:bodyPr/>
        <a:lstStyle/>
        <a:p>
          <a:r>
            <a:rPr lang="cs-CZ" noProof="1" smtClean="0"/>
            <a:t>How do you do it?</a:t>
          </a:r>
          <a:endParaRPr lang="cs-CZ" noProof="1"/>
        </a:p>
      </dgm:t>
    </dgm:pt>
    <dgm:pt modelId="{30BC5E56-0C22-47B2-BAF0-AD2C4BB5C61F}" type="parTrans" cxnId="{621D40D6-01AA-4832-B083-42F782E927C4}">
      <dgm:prSet/>
      <dgm:spPr/>
      <dgm:t>
        <a:bodyPr/>
        <a:lstStyle/>
        <a:p>
          <a:endParaRPr lang="cs-CZ"/>
        </a:p>
      </dgm:t>
    </dgm:pt>
    <dgm:pt modelId="{5B75A710-1B60-4F4D-B536-358FC90B1651}" type="sibTrans" cxnId="{621D40D6-01AA-4832-B083-42F782E927C4}">
      <dgm:prSet/>
      <dgm:spPr/>
      <dgm:t>
        <a:bodyPr/>
        <a:lstStyle/>
        <a:p>
          <a:endParaRPr lang="cs-CZ"/>
        </a:p>
      </dgm:t>
    </dgm:pt>
    <dgm:pt modelId="{6FCF6E3F-3F41-4ECD-9AE3-9DF4B95C1BAD}" type="pres">
      <dgm:prSet presAssocID="{3C46325D-E836-44FC-ACDD-0AF5D601885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FFB4005-CCDC-4885-86B5-6EAF520A9EE1}" type="pres">
      <dgm:prSet presAssocID="{7F102547-38AB-4238-B967-42B81CDC3966}" presName="composite" presStyleCnt="0"/>
      <dgm:spPr/>
    </dgm:pt>
    <dgm:pt modelId="{EC37AE9F-B596-4E3A-9766-A840B9C6D2C1}" type="pres">
      <dgm:prSet presAssocID="{7F102547-38AB-4238-B967-42B81CDC3966}" presName="parentText" presStyleLbl="alignNode1" presStyleIdx="0" presStyleCnt="3" custLinFactNeighborX="0" custLinFactNeighborY="477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9D046-970C-444D-A61E-FA1DC34C8EB3}" type="pres">
      <dgm:prSet presAssocID="{7F102547-38AB-4238-B967-42B81CDC3966}" presName="descendantText" presStyleLbl="alignAcc1" presStyleIdx="0" presStyleCnt="3" custLinFactNeighborX="2237" custLinFactNeighborY="73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0D044E-DD29-408B-A6BD-E81AE39AA78C}" type="pres">
      <dgm:prSet presAssocID="{401B8A84-A583-4043-A747-B84E309E7857}" presName="sp" presStyleCnt="0"/>
      <dgm:spPr/>
    </dgm:pt>
    <dgm:pt modelId="{39330C4E-C1D2-482F-AB46-0B272C19B4F9}" type="pres">
      <dgm:prSet presAssocID="{98FE081F-3DA6-434C-80F1-B8EBCA537E97}" presName="composite" presStyleCnt="0"/>
      <dgm:spPr/>
    </dgm:pt>
    <dgm:pt modelId="{444DA757-7C87-4FB6-BC18-0708678BD68D}" type="pres">
      <dgm:prSet presAssocID="{98FE081F-3DA6-434C-80F1-B8EBCA537E9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C89783-8BB0-4612-9236-28D6AF14FA79}" type="pres">
      <dgm:prSet presAssocID="{98FE081F-3DA6-434C-80F1-B8EBCA537E9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2B31A8-81B3-449D-9F67-0D7DF6E3E1AB}" type="pres">
      <dgm:prSet presAssocID="{C54C2CF8-E9FE-49CA-BEE1-C21FE934E207}" presName="sp" presStyleCnt="0"/>
      <dgm:spPr/>
    </dgm:pt>
    <dgm:pt modelId="{82DCD0D3-2943-4043-9F06-0578D0B24085}" type="pres">
      <dgm:prSet presAssocID="{B9DAB42D-303F-4B7F-ABF5-7E5795AA4A51}" presName="composite" presStyleCnt="0"/>
      <dgm:spPr/>
    </dgm:pt>
    <dgm:pt modelId="{D2B4BC2F-8764-41D9-9C69-0804977F59B2}" type="pres">
      <dgm:prSet presAssocID="{B9DAB42D-303F-4B7F-ABF5-7E5795AA4A5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0AF7EB-B80D-4028-8A7E-D1B4B579FE5F}" type="pres">
      <dgm:prSet presAssocID="{B9DAB42D-303F-4B7F-ABF5-7E5795AA4A5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28B1C30-2599-420F-A1E9-7DB9DFD960BE}" srcId="{B9DAB42D-303F-4B7F-ABF5-7E5795AA4A51}" destId="{FC906E37-6505-49C5-8D54-E923DB3B7024}" srcOrd="0" destOrd="0" parTransId="{5DA339D7-BB4C-4112-97B5-E3B9D5E0E02D}" sibTransId="{37B84EF5-5EB4-4191-9C29-84A426F5636D}"/>
    <dgm:cxn modelId="{1F1DD722-0B59-42B9-B8D6-954DBBF22064}" srcId="{7F102547-38AB-4238-B967-42B81CDC3966}" destId="{D76A6C40-0B4C-4D3A-837D-565968AB3D38}" srcOrd="1" destOrd="0" parTransId="{78E7CDD7-3F74-46DC-9D50-C803A83BD216}" sibTransId="{65996ED1-FCE1-4A93-9E7B-DE2F0826C329}"/>
    <dgm:cxn modelId="{F9137386-EEBF-4E66-9F67-EEC9ADA04066}" srcId="{7F102547-38AB-4238-B967-42B81CDC3966}" destId="{DFB28B12-760D-411C-924F-9D8CE0108194}" srcOrd="0" destOrd="0" parTransId="{E5D3A2FE-735A-4BBA-BE6D-98E62DC114CB}" sibTransId="{FAC4EB84-5B48-4972-9C56-4B5090CE5627}"/>
    <dgm:cxn modelId="{2B421EFF-E835-4D71-9371-A42D0833863E}" srcId="{3C46325D-E836-44FC-ACDD-0AF5D6018853}" destId="{98FE081F-3DA6-434C-80F1-B8EBCA537E97}" srcOrd="1" destOrd="0" parTransId="{7B99F0A9-C3E0-4216-B067-D9276D826DDE}" sibTransId="{C54C2CF8-E9FE-49CA-BEE1-C21FE934E207}"/>
    <dgm:cxn modelId="{7A354B00-8665-4553-ADD5-914B2AAA8B03}" type="presOf" srcId="{98FE081F-3DA6-434C-80F1-B8EBCA537E97}" destId="{444DA757-7C87-4FB6-BC18-0708678BD68D}" srcOrd="0" destOrd="0" presId="urn:microsoft.com/office/officeart/2005/8/layout/chevron2"/>
    <dgm:cxn modelId="{2BCA2BE2-613A-4180-8DBD-DAAD1F2C99F4}" srcId="{98FE081F-3DA6-434C-80F1-B8EBCA537E97}" destId="{2CE225F9-CC48-48BA-88B5-811B4C0C4588}" srcOrd="1" destOrd="0" parTransId="{380BE50D-53A1-4D32-A97E-C554B4F960FB}" sibTransId="{D85D20C5-D4EB-4C2E-B5B4-741365250F56}"/>
    <dgm:cxn modelId="{EF9169CB-7335-4E69-9F20-029F549E6844}" srcId="{98FE081F-3DA6-434C-80F1-B8EBCA537E97}" destId="{E1BCE261-CEB3-4D32-800D-A457F79F2475}" srcOrd="0" destOrd="0" parTransId="{7ADB86B2-1B4E-42DE-BC92-06FE45119CAD}" sibTransId="{75B68A8A-6D1F-4465-87C4-4E612E31E431}"/>
    <dgm:cxn modelId="{D4B89B13-4F40-4821-A203-33B6554D7A7F}" type="presOf" srcId="{E1BCE261-CEB3-4D32-800D-A457F79F2475}" destId="{77C89783-8BB0-4612-9236-28D6AF14FA79}" srcOrd="0" destOrd="0" presId="urn:microsoft.com/office/officeart/2005/8/layout/chevron2"/>
    <dgm:cxn modelId="{B6DE19BE-A02D-4205-AFCB-DCA9694D5E9C}" type="presOf" srcId="{2CE225F9-CC48-48BA-88B5-811B4C0C4588}" destId="{77C89783-8BB0-4612-9236-28D6AF14FA79}" srcOrd="0" destOrd="1" presId="urn:microsoft.com/office/officeart/2005/8/layout/chevron2"/>
    <dgm:cxn modelId="{2CB72D4F-FB6A-4070-83D1-2F63904AD3F2}" type="presOf" srcId="{B9DAB42D-303F-4B7F-ABF5-7E5795AA4A51}" destId="{D2B4BC2F-8764-41D9-9C69-0804977F59B2}" srcOrd="0" destOrd="0" presId="urn:microsoft.com/office/officeart/2005/8/layout/chevron2"/>
    <dgm:cxn modelId="{6FE2348A-3E7A-4055-B34A-62A2107290E6}" type="presOf" srcId="{3C46325D-E836-44FC-ACDD-0AF5D6018853}" destId="{6FCF6E3F-3F41-4ECD-9AE3-9DF4B95C1BAD}" srcOrd="0" destOrd="0" presId="urn:microsoft.com/office/officeart/2005/8/layout/chevron2"/>
    <dgm:cxn modelId="{2A91B04C-C1DE-487A-A072-51FA3A1CC8F9}" srcId="{3C46325D-E836-44FC-ACDD-0AF5D6018853}" destId="{7F102547-38AB-4238-B967-42B81CDC3966}" srcOrd="0" destOrd="0" parTransId="{AC519088-BED9-423E-B817-26BED16F6FED}" sibTransId="{401B8A84-A583-4043-A747-B84E309E7857}"/>
    <dgm:cxn modelId="{621D40D6-01AA-4832-B083-42F782E927C4}" srcId="{B9DAB42D-303F-4B7F-ABF5-7E5795AA4A51}" destId="{051D4186-2B02-4386-B444-09CB61EB96CC}" srcOrd="1" destOrd="0" parTransId="{30BC5E56-0C22-47B2-BAF0-AD2C4BB5C61F}" sibTransId="{5B75A710-1B60-4F4D-B536-358FC90B1651}"/>
    <dgm:cxn modelId="{5063A9E7-6B05-4437-B925-A6FE291691BB}" type="presOf" srcId="{FC906E37-6505-49C5-8D54-E923DB3B7024}" destId="{D20AF7EB-B80D-4028-8A7E-D1B4B579FE5F}" srcOrd="0" destOrd="0" presId="urn:microsoft.com/office/officeart/2005/8/layout/chevron2"/>
    <dgm:cxn modelId="{40B17AA5-852C-415F-8E18-4C182336B365}" type="presOf" srcId="{7F102547-38AB-4238-B967-42B81CDC3966}" destId="{EC37AE9F-B596-4E3A-9766-A840B9C6D2C1}" srcOrd="0" destOrd="0" presId="urn:microsoft.com/office/officeart/2005/8/layout/chevron2"/>
    <dgm:cxn modelId="{D551AA4D-DCDE-4D4E-B095-669216752283}" type="presOf" srcId="{DFB28B12-760D-411C-924F-9D8CE0108194}" destId="{5229D046-970C-444D-A61E-FA1DC34C8EB3}" srcOrd="0" destOrd="0" presId="urn:microsoft.com/office/officeart/2005/8/layout/chevron2"/>
    <dgm:cxn modelId="{D95BBC81-B004-4605-8C92-AE99CDAAFAC9}" type="presOf" srcId="{051D4186-2B02-4386-B444-09CB61EB96CC}" destId="{D20AF7EB-B80D-4028-8A7E-D1B4B579FE5F}" srcOrd="0" destOrd="1" presId="urn:microsoft.com/office/officeart/2005/8/layout/chevron2"/>
    <dgm:cxn modelId="{D98BE7B4-DCE9-41CB-81FD-A6391E03E297}" type="presOf" srcId="{D76A6C40-0B4C-4D3A-837D-565968AB3D38}" destId="{5229D046-970C-444D-A61E-FA1DC34C8EB3}" srcOrd="0" destOrd="1" presId="urn:microsoft.com/office/officeart/2005/8/layout/chevron2"/>
    <dgm:cxn modelId="{919C4BF5-66AD-4FDC-9803-DFE71043CEEF}" srcId="{3C46325D-E836-44FC-ACDD-0AF5D6018853}" destId="{B9DAB42D-303F-4B7F-ABF5-7E5795AA4A51}" srcOrd="2" destOrd="0" parTransId="{25EF45CF-A7BE-4F0B-AB2E-31437B943F14}" sibTransId="{2A2644F0-8EA4-4D38-AD79-E6602E52FAC2}"/>
    <dgm:cxn modelId="{6442DB96-0E87-4745-96BB-8F149EFFD86D}" type="presParOf" srcId="{6FCF6E3F-3F41-4ECD-9AE3-9DF4B95C1BAD}" destId="{EFFB4005-CCDC-4885-86B5-6EAF520A9EE1}" srcOrd="0" destOrd="0" presId="urn:microsoft.com/office/officeart/2005/8/layout/chevron2"/>
    <dgm:cxn modelId="{F6B33A07-B723-44BF-9DF7-CD6C54369CDC}" type="presParOf" srcId="{EFFB4005-CCDC-4885-86B5-6EAF520A9EE1}" destId="{EC37AE9F-B596-4E3A-9766-A840B9C6D2C1}" srcOrd="0" destOrd="0" presId="urn:microsoft.com/office/officeart/2005/8/layout/chevron2"/>
    <dgm:cxn modelId="{0B920091-2975-45E4-A880-B02B152572BF}" type="presParOf" srcId="{EFFB4005-CCDC-4885-86B5-6EAF520A9EE1}" destId="{5229D046-970C-444D-A61E-FA1DC34C8EB3}" srcOrd="1" destOrd="0" presId="urn:microsoft.com/office/officeart/2005/8/layout/chevron2"/>
    <dgm:cxn modelId="{B702AC5F-BA91-4919-A59F-4A23F9AB03D6}" type="presParOf" srcId="{6FCF6E3F-3F41-4ECD-9AE3-9DF4B95C1BAD}" destId="{200D044E-DD29-408B-A6BD-E81AE39AA78C}" srcOrd="1" destOrd="0" presId="urn:microsoft.com/office/officeart/2005/8/layout/chevron2"/>
    <dgm:cxn modelId="{348755DC-38F9-4448-977B-B3803EDD667D}" type="presParOf" srcId="{6FCF6E3F-3F41-4ECD-9AE3-9DF4B95C1BAD}" destId="{39330C4E-C1D2-482F-AB46-0B272C19B4F9}" srcOrd="2" destOrd="0" presId="urn:microsoft.com/office/officeart/2005/8/layout/chevron2"/>
    <dgm:cxn modelId="{672710B7-B65A-45DA-8C2C-D02E5690AC98}" type="presParOf" srcId="{39330C4E-C1D2-482F-AB46-0B272C19B4F9}" destId="{444DA757-7C87-4FB6-BC18-0708678BD68D}" srcOrd="0" destOrd="0" presId="urn:microsoft.com/office/officeart/2005/8/layout/chevron2"/>
    <dgm:cxn modelId="{94B1C474-5BB8-4818-A5F6-1A033895A947}" type="presParOf" srcId="{39330C4E-C1D2-482F-AB46-0B272C19B4F9}" destId="{77C89783-8BB0-4612-9236-28D6AF14FA79}" srcOrd="1" destOrd="0" presId="urn:microsoft.com/office/officeart/2005/8/layout/chevron2"/>
    <dgm:cxn modelId="{6F5862A0-D967-43E3-B259-035E8CFC01D6}" type="presParOf" srcId="{6FCF6E3F-3F41-4ECD-9AE3-9DF4B95C1BAD}" destId="{1F2B31A8-81B3-449D-9F67-0D7DF6E3E1AB}" srcOrd="3" destOrd="0" presId="urn:microsoft.com/office/officeart/2005/8/layout/chevron2"/>
    <dgm:cxn modelId="{01960E80-128B-4B36-A055-684DA7A056F7}" type="presParOf" srcId="{6FCF6E3F-3F41-4ECD-9AE3-9DF4B95C1BAD}" destId="{82DCD0D3-2943-4043-9F06-0578D0B24085}" srcOrd="4" destOrd="0" presId="urn:microsoft.com/office/officeart/2005/8/layout/chevron2"/>
    <dgm:cxn modelId="{23B7A916-4BE5-4EB1-893A-D3E8952B7A25}" type="presParOf" srcId="{82DCD0D3-2943-4043-9F06-0578D0B24085}" destId="{D2B4BC2F-8764-41D9-9C69-0804977F59B2}" srcOrd="0" destOrd="0" presId="urn:microsoft.com/office/officeart/2005/8/layout/chevron2"/>
    <dgm:cxn modelId="{A2B97DF4-9506-474D-882F-4099298F76DE}" type="presParOf" srcId="{82DCD0D3-2943-4043-9F06-0578D0B24085}" destId="{D20AF7EB-B80D-4028-8A7E-D1B4B579FE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46325D-E836-44FC-ACDD-0AF5D6018853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F102547-38AB-4238-B967-42B81CDC3966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cs-CZ" dirty="0" smtClean="0"/>
            <a:t>WHERE</a:t>
          </a:r>
          <a:endParaRPr lang="cs-CZ" dirty="0"/>
        </a:p>
      </dgm:t>
    </dgm:pt>
    <dgm:pt modelId="{AC519088-BED9-423E-B817-26BED16F6FED}" type="parTrans" cxnId="{2A91B04C-C1DE-487A-A072-51FA3A1CC8F9}">
      <dgm:prSet/>
      <dgm:spPr/>
      <dgm:t>
        <a:bodyPr/>
        <a:lstStyle/>
        <a:p>
          <a:endParaRPr lang="cs-CZ"/>
        </a:p>
      </dgm:t>
    </dgm:pt>
    <dgm:pt modelId="{401B8A84-A583-4043-A747-B84E309E7857}" type="sibTrans" cxnId="{2A91B04C-C1DE-487A-A072-51FA3A1CC8F9}">
      <dgm:prSet/>
      <dgm:spPr/>
      <dgm:t>
        <a:bodyPr/>
        <a:lstStyle/>
        <a:p>
          <a:endParaRPr lang="cs-CZ"/>
        </a:p>
      </dgm:t>
    </dgm:pt>
    <dgm:pt modelId="{DFB28B12-760D-411C-924F-9D8CE0108194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cs-CZ" noProof="1" smtClean="0"/>
            <a:t>Where do you live?</a:t>
          </a:r>
          <a:endParaRPr lang="cs-CZ" noProof="1"/>
        </a:p>
      </dgm:t>
    </dgm:pt>
    <dgm:pt modelId="{E5D3A2FE-735A-4BBA-BE6D-98E62DC114CB}" type="parTrans" cxnId="{F9137386-EEBF-4E66-9F67-EEC9ADA04066}">
      <dgm:prSet/>
      <dgm:spPr/>
      <dgm:t>
        <a:bodyPr/>
        <a:lstStyle/>
        <a:p>
          <a:endParaRPr lang="cs-CZ"/>
        </a:p>
      </dgm:t>
    </dgm:pt>
    <dgm:pt modelId="{FAC4EB84-5B48-4972-9C56-4B5090CE5627}" type="sibTrans" cxnId="{F9137386-EEBF-4E66-9F67-EEC9ADA04066}">
      <dgm:prSet/>
      <dgm:spPr/>
      <dgm:t>
        <a:bodyPr/>
        <a:lstStyle/>
        <a:p>
          <a:endParaRPr lang="cs-CZ"/>
        </a:p>
      </dgm:t>
    </dgm:pt>
    <dgm:pt modelId="{D76A6C40-0B4C-4D3A-837D-565968AB3D38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cs-CZ" noProof="1" smtClean="0"/>
            <a:t>Where are you from?</a:t>
          </a:r>
          <a:endParaRPr lang="cs-CZ" noProof="1"/>
        </a:p>
      </dgm:t>
    </dgm:pt>
    <dgm:pt modelId="{78E7CDD7-3F74-46DC-9D50-C803A83BD216}" type="parTrans" cxnId="{1F1DD722-0B59-42B9-B8D6-954DBBF22064}">
      <dgm:prSet/>
      <dgm:spPr/>
      <dgm:t>
        <a:bodyPr/>
        <a:lstStyle/>
        <a:p>
          <a:endParaRPr lang="cs-CZ"/>
        </a:p>
      </dgm:t>
    </dgm:pt>
    <dgm:pt modelId="{65996ED1-FCE1-4A93-9E7B-DE2F0826C329}" type="sibTrans" cxnId="{1F1DD722-0B59-42B9-B8D6-954DBBF22064}">
      <dgm:prSet/>
      <dgm:spPr/>
      <dgm:t>
        <a:bodyPr/>
        <a:lstStyle/>
        <a:p>
          <a:endParaRPr lang="cs-CZ"/>
        </a:p>
      </dgm:t>
    </dgm:pt>
    <dgm:pt modelId="{98FE081F-3DA6-434C-80F1-B8EBCA537E97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cs-CZ" dirty="0" smtClean="0"/>
            <a:t>WHEN</a:t>
          </a:r>
          <a:endParaRPr lang="cs-CZ" dirty="0"/>
        </a:p>
      </dgm:t>
    </dgm:pt>
    <dgm:pt modelId="{7B99F0A9-C3E0-4216-B067-D9276D826DDE}" type="parTrans" cxnId="{2B421EFF-E835-4D71-9371-A42D0833863E}">
      <dgm:prSet/>
      <dgm:spPr/>
      <dgm:t>
        <a:bodyPr/>
        <a:lstStyle/>
        <a:p>
          <a:endParaRPr lang="cs-CZ"/>
        </a:p>
      </dgm:t>
    </dgm:pt>
    <dgm:pt modelId="{C54C2CF8-E9FE-49CA-BEE1-C21FE934E207}" type="sibTrans" cxnId="{2B421EFF-E835-4D71-9371-A42D0833863E}">
      <dgm:prSet/>
      <dgm:spPr/>
      <dgm:t>
        <a:bodyPr/>
        <a:lstStyle/>
        <a:p>
          <a:endParaRPr lang="cs-CZ"/>
        </a:p>
      </dgm:t>
    </dgm:pt>
    <dgm:pt modelId="{E1BCE261-CEB3-4D32-800D-A457F79F2475}">
      <dgm:prSet phldrT="[Text]"/>
      <dgm:spPr>
        <a:solidFill>
          <a:schemeClr val="accent3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cs-CZ" noProof="1" smtClean="0"/>
            <a:t>When does she get up?</a:t>
          </a:r>
          <a:endParaRPr lang="cs-CZ" noProof="1"/>
        </a:p>
      </dgm:t>
    </dgm:pt>
    <dgm:pt modelId="{7ADB86B2-1B4E-42DE-BC92-06FE45119CAD}" type="parTrans" cxnId="{EF9169CB-7335-4E69-9F20-029F549E6844}">
      <dgm:prSet/>
      <dgm:spPr/>
      <dgm:t>
        <a:bodyPr/>
        <a:lstStyle/>
        <a:p>
          <a:endParaRPr lang="cs-CZ"/>
        </a:p>
      </dgm:t>
    </dgm:pt>
    <dgm:pt modelId="{75B68A8A-6D1F-4465-87C4-4E612E31E431}" type="sibTrans" cxnId="{EF9169CB-7335-4E69-9F20-029F549E6844}">
      <dgm:prSet/>
      <dgm:spPr/>
      <dgm:t>
        <a:bodyPr/>
        <a:lstStyle/>
        <a:p>
          <a:endParaRPr lang="cs-CZ"/>
        </a:p>
      </dgm:t>
    </dgm:pt>
    <dgm:pt modelId="{2CE225F9-CC48-48BA-88B5-811B4C0C4588}">
      <dgm:prSet phldrT="[Text]"/>
      <dgm:spPr>
        <a:solidFill>
          <a:schemeClr val="accent3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cs-CZ" noProof="1" smtClean="0"/>
            <a:t>When did they arrive?</a:t>
          </a:r>
          <a:endParaRPr lang="cs-CZ" noProof="1"/>
        </a:p>
      </dgm:t>
    </dgm:pt>
    <dgm:pt modelId="{380BE50D-53A1-4D32-A97E-C554B4F960FB}" type="parTrans" cxnId="{2BCA2BE2-613A-4180-8DBD-DAAD1F2C99F4}">
      <dgm:prSet/>
      <dgm:spPr/>
      <dgm:t>
        <a:bodyPr/>
        <a:lstStyle/>
        <a:p>
          <a:endParaRPr lang="cs-CZ"/>
        </a:p>
      </dgm:t>
    </dgm:pt>
    <dgm:pt modelId="{D85D20C5-D4EB-4C2E-B5B4-741365250F56}" type="sibTrans" cxnId="{2BCA2BE2-613A-4180-8DBD-DAAD1F2C99F4}">
      <dgm:prSet/>
      <dgm:spPr/>
      <dgm:t>
        <a:bodyPr/>
        <a:lstStyle/>
        <a:p>
          <a:endParaRPr lang="cs-CZ"/>
        </a:p>
      </dgm:t>
    </dgm:pt>
    <dgm:pt modelId="{B9DAB42D-303F-4B7F-ABF5-7E5795AA4A51}">
      <dgm:prSet phldrT="[Text]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cs-CZ" dirty="0" smtClean="0"/>
            <a:t>HOW MANY/</a:t>
          </a:r>
        </a:p>
        <a:p>
          <a:r>
            <a:rPr lang="cs-CZ" dirty="0" smtClean="0"/>
            <a:t>HOW MUCH</a:t>
          </a:r>
          <a:endParaRPr lang="cs-CZ" dirty="0"/>
        </a:p>
      </dgm:t>
    </dgm:pt>
    <dgm:pt modelId="{25EF45CF-A7BE-4F0B-AB2E-31437B943F14}" type="parTrans" cxnId="{919C4BF5-66AD-4FDC-9803-DFE71043CEEF}">
      <dgm:prSet/>
      <dgm:spPr/>
      <dgm:t>
        <a:bodyPr/>
        <a:lstStyle/>
        <a:p>
          <a:endParaRPr lang="cs-CZ"/>
        </a:p>
      </dgm:t>
    </dgm:pt>
    <dgm:pt modelId="{2A2644F0-8EA4-4D38-AD79-E6602E52FAC2}" type="sibTrans" cxnId="{919C4BF5-66AD-4FDC-9803-DFE71043CEEF}">
      <dgm:prSet/>
      <dgm:spPr/>
      <dgm:t>
        <a:bodyPr/>
        <a:lstStyle/>
        <a:p>
          <a:endParaRPr lang="cs-CZ"/>
        </a:p>
      </dgm:t>
    </dgm:pt>
    <dgm:pt modelId="{FC906E37-6505-49C5-8D54-E923DB3B7024}">
      <dgm:prSet phldrT="[Text]"/>
      <dgm:spPr>
        <a:solidFill>
          <a:schemeClr val="accent3">
            <a:lumMod val="75000"/>
            <a:alpha val="90000"/>
          </a:schemeClr>
        </a:solidFill>
      </dgm:spPr>
      <dgm:t>
        <a:bodyPr/>
        <a:lstStyle/>
        <a:p>
          <a:r>
            <a:rPr lang="cs-CZ" noProof="1" smtClean="0"/>
            <a:t>How many brothers and sisters have you got?</a:t>
          </a:r>
          <a:endParaRPr lang="cs-CZ" noProof="1"/>
        </a:p>
      </dgm:t>
    </dgm:pt>
    <dgm:pt modelId="{5DA339D7-BB4C-4112-97B5-E3B9D5E0E02D}" type="parTrans" cxnId="{128B1C30-2599-420F-A1E9-7DB9DFD960BE}">
      <dgm:prSet/>
      <dgm:spPr/>
      <dgm:t>
        <a:bodyPr/>
        <a:lstStyle/>
        <a:p>
          <a:endParaRPr lang="cs-CZ"/>
        </a:p>
      </dgm:t>
    </dgm:pt>
    <dgm:pt modelId="{37B84EF5-5EB4-4191-9C29-84A426F5636D}" type="sibTrans" cxnId="{128B1C30-2599-420F-A1E9-7DB9DFD960BE}">
      <dgm:prSet/>
      <dgm:spPr/>
      <dgm:t>
        <a:bodyPr/>
        <a:lstStyle/>
        <a:p>
          <a:endParaRPr lang="cs-CZ"/>
        </a:p>
      </dgm:t>
    </dgm:pt>
    <dgm:pt modelId="{051D4186-2B02-4386-B444-09CB61EB96CC}">
      <dgm:prSet phldrT="[Text]"/>
      <dgm:spPr>
        <a:solidFill>
          <a:schemeClr val="accent3">
            <a:lumMod val="75000"/>
            <a:alpha val="90000"/>
          </a:schemeClr>
        </a:solidFill>
      </dgm:spPr>
      <dgm:t>
        <a:bodyPr/>
        <a:lstStyle/>
        <a:p>
          <a:r>
            <a:rPr lang="cs-CZ" noProof="1" smtClean="0"/>
            <a:t>How much milk is there in the fridge?</a:t>
          </a:r>
          <a:endParaRPr lang="cs-CZ" noProof="1"/>
        </a:p>
      </dgm:t>
    </dgm:pt>
    <dgm:pt modelId="{30BC5E56-0C22-47B2-BAF0-AD2C4BB5C61F}" type="parTrans" cxnId="{621D40D6-01AA-4832-B083-42F782E927C4}">
      <dgm:prSet/>
      <dgm:spPr/>
      <dgm:t>
        <a:bodyPr/>
        <a:lstStyle/>
        <a:p>
          <a:endParaRPr lang="cs-CZ"/>
        </a:p>
      </dgm:t>
    </dgm:pt>
    <dgm:pt modelId="{5B75A710-1B60-4F4D-B536-358FC90B1651}" type="sibTrans" cxnId="{621D40D6-01AA-4832-B083-42F782E927C4}">
      <dgm:prSet/>
      <dgm:spPr/>
      <dgm:t>
        <a:bodyPr/>
        <a:lstStyle/>
        <a:p>
          <a:endParaRPr lang="cs-CZ"/>
        </a:p>
      </dgm:t>
    </dgm:pt>
    <dgm:pt modelId="{6FCF6E3F-3F41-4ECD-9AE3-9DF4B95C1BAD}" type="pres">
      <dgm:prSet presAssocID="{3C46325D-E836-44FC-ACDD-0AF5D601885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FFB4005-CCDC-4885-86B5-6EAF520A9EE1}" type="pres">
      <dgm:prSet presAssocID="{7F102547-38AB-4238-B967-42B81CDC3966}" presName="composite" presStyleCnt="0"/>
      <dgm:spPr/>
    </dgm:pt>
    <dgm:pt modelId="{EC37AE9F-B596-4E3A-9766-A840B9C6D2C1}" type="pres">
      <dgm:prSet presAssocID="{7F102547-38AB-4238-B967-42B81CDC3966}" presName="parentText" presStyleLbl="alignNode1" presStyleIdx="0" presStyleCnt="3" custLinFactNeighborX="0" custLinFactNeighborY="477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9D046-970C-444D-A61E-FA1DC34C8EB3}" type="pres">
      <dgm:prSet presAssocID="{7F102547-38AB-4238-B967-42B81CDC3966}" presName="descendantText" presStyleLbl="alignAcc1" presStyleIdx="0" presStyleCnt="3" custLinFactNeighborX="2237" custLinFactNeighborY="73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0D044E-DD29-408B-A6BD-E81AE39AA78C}" type="pres">
      <dgm:prSet presAssocID="{401B8A84-A583-4043-A747-B84E309E7857}" presName="sp" presStyleCnt="0"/>
      <dgm:spPr/>
    </dgm:pt>
    <dgm:pt modelId="{39330C4E-C1D2-482F-AB46-0B272C19B4F9}" type="pres">
      <dgm:prSet presAssocID="{98FE081F-3DA6-434C-80F1-B8EBCA537E97}" presName="composite" presStyleCnt="0"/>
      <dgm:spPr/>
    </dgm:pt>
    <dgm:pt modelId="{444DA757-7C87-4FB6-BC18-0708678BD68D}" type="pres">
      <dgm:prSet presAssocID="{98FE081F-3DA6-434C-80F1-B8EBCA537E9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C89783-8BB0-4612-9236-28D6AF14FA79}" type="pres">
      <dgm:prSet presAssocID="{98FE081F-3DA6-434C-80F1-B8EBCA537E9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2B31A8-81B3-449D-9F67-0D7DF6E3E1AB}" type="pres">
      <dgm:prSet presAssocID="{C54C2CF8-E9FE-49CA-BEE1-C21FE934E207}" presName="sp" presStyleCnt="0"/>
      <dgm:spPr/>
    </dgm:pt>
    <dgm:pt modelId="{82DCD0D3-2943-4043-9F06-0578D0B24085}" type="pres">
      <dgm:prSet presAssocID="{B9DAB42D-303F-4B7F-ABF5-7E5795AA4A51}" presName="composite" presStyleCnt="0"/>
      <dgm:spPr/>
    </dgm:pt>
    <dgm:pt modelId="{D2B4BC2F-8764-41D9-9C69-0804977F59B2}" type="pres">
      <dgm:prSet presAssocID="{B9DAB42D-303F-4B7F-ABF5-7E5795AA4A5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0AF7EB-B80D-4028-8A7E-D1B4B579FE5F}" type="pres">
      <dgm:prSet presAssocID="{B9DAB42D-303F-4B7F-ABF5-7E5795AA4A5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28B1C30-2599-420F-A1E9-7DB9DFD960BE}" srcId="{B9DAB42D-303F-4B7F-ABF5-7E5795AA4A51}" destId="{FC906E37-6505-49C5-8D54-E923DB3B7024}" srcOrd="0" destOrd="0" parTransId="{5DA339D7-BB4C-4112-97B5-E3B9D5E0E02D}" sibTransId="{37B84EF5-5EB4-4191-9C29-84A426F5636D}"/>
    <dgm:cxn modelId="{E38E771D-97D0-475D-AF30-1284D720BCCB}" type="presOf" srcId="{051D4186-2B02-4386-B444-09CB61EB96CC}" destId="{D20AF7EB-B80D-4028-8A7E-D1B4B579FE5F}" srcOrd="0" destOrd="1" presId="urn:microsoft.com/office/officeart/2005/8/layout/chevron2"/>
    <dgm:cxn modelId="{1F1DD722-0B59-42B9-B8D6-954DBBF22064}" srcId="{7F102547-38AB-4238-B967-42B81CDC3966}" destId="{D76A6C40-0B4C-4D3A-837D-565968AB3D38}" srcOrd="1" destOrd="0" parTransId="{78E7CDD7-3F74-46DC-9D50-C803A83BD216}" sibTransId="{65996ED1-FCE1-4A93-9E7B-DE2F0826C329}"/>
    <dgm:cxn modelId="{F9137386-EEBF-4E66-9F67-EEC9ADA04066}" srcId="{7F102547-38AB-4238-B967-42B81CDC3966}" destId="{DFB28B12-760D-411C-924F-9D8CE0108194}" srcOrd="0" destOrd="0" parTransId="{E5D3A2FE-735A-4BBA-BE6D-98E62DC114CB}" sibTransId="{FAC4EB84-5B48-4972-9C56-4B5090CE5627}"/>
    <dgm:cxn modelId="{2B421EFF-E835-4D71-9371-A42D0833863E}" srcId="{3C46325D-E836-44FC-ACDD-0AF5D6018853}" destId="{98FE081F-3DA6-434C-80F1-B8EBCA537E97}" srcOrd="1" destOrd="0" parTransId="{7B99F0A9-C3E0-4216-B067-D9276D826DDE}" sibTransId="{C54C2CF8-E9FE-49CA-BEE1-C21FE934E207}"/>
    <dgm:cxn modelId="{79A1B045-AE9A-42A4-A5CC-BD692661A35B}" type="presOf" srcId="{7F102547-38AB-4238-B967-42B81CDC3966}" destId="{EC37AE9F-B596-4E3A-9766-A840B9C6D2C1}" srcOrd="0" destOrd="0" presId="urn:microsoft.com/office/officeart/2005/8/layout/chevron2"/>
    <dgm:cxn modelId="{63E116FC-710D-492C-B724-5B17BE4DFB7A}" type="presOf" srcId="{DFB28B12-760D-411C-924F-9D8CE0108194}" destId="{5229D046-970C-444D-A61E-FA1DC34C8EB3}" srcOrd="0" destOrd="0" presId="urn:microsoft.com/office/officeart/2005/8/layout/chevron2"/>
    <dgm:cxn modelId="{2BCA2BE2-613A-4180-8DBD-DAAD1F2C99F4}" srcId="{98FE081F-3DA6-434C-80F1-B8EBCA537E97}" destId="{2CE225F9-CC48-48BA-88B5-811B4C0C4588}" srcOrd="1" destOrd="0" parTransId="{380BE50D-53A1-4D32-A97E-C554B4F960FB}" sibTransId="{D85D20C5-D4EB-4C2E-B5B4-741365250F56}"/>
    <dgm:cxn modelId="{EF9169CB-7335-4E69-9F20-029F549E6844}" srcId="{98FE081F-3DA6-434C-80F1-B8EBCA537E97}" destId="{E1BCE261-CEB3-4D32-800D-A457F79F2475}" srcOrd="0" destOrd="0" parTransId="{7ADB86B2-1B4E-42DE-BC92-06FE45119CAD}" sibTransId="{75B68A8A-6D1F-4465-87C4-4E612E31E431}"/>
    <dgm:cxn modelId="{A6C61CF9-92BC-48B2-AC34-E1B5A26D3475}" type="presOf" srcId="{E1BCE261-CEB3-4D32-800D-A457F79F2475}" destId="{77C89783-8BB0-4612-9236-28D6AF14FA79}" srcOrd="0" destOrd="0" presId="urn:microsoft.com/office/officeart/2005/8/layout/chevron2"/>
    <dgm:cxn modelId="{B640D9C8-D894-4A3E-985F-2BFB502900AE}" type="presOf" srcId="{2CE225F9-CC48-48BA-88B5-811B4C0C4588}" destId="{77C89783-8BB0-4612-9236-28D6AF14FA79}" srcOrd="0" destOrd="1" presId="urn:microsoft.com/office/officeart/2005/8/layout/chevron2"/>
    <dgm:cxn modelId="{2A91B04C-C1DE-487A-A072-51FA3A1CC8F9}" srcId="{3C46325D-E836-44FC-ACDD-0AF5D6018853}" destId="{7F102547-38AB-4238-B967-42B81CDC3966}" srcOrd="0" destOrd="0" parTransId="{AC519088-BED9-423E-B817-26BED16F6FED}" sibTransId="{401B8A84-A583-4043-A747-B84E309E7857}"/>
    <dgm:cxn modelId="{E8275790-7935-43FC-B545-A6DD90A940AF}" type="presOf" srcId="{D76A6C40-0B4C-4D3A-837D-565968AB3D38}" destId="{5229D046-970C-444D-A61E-FA1DC34C8EB3}" srcOrd="0" destOrd="1" presId="urn:microsoft.com/office/officeart/2005/8/layout/chevron2"/>
    <dgm:cxn modelId="{621D40D6-01AA-4832-B083-42F782E927C4}" srcId="{B9DAB42D-303F-4B7F-ABF5-7E5795AA4A51}" destId="{051D4186-2B02-4386-B444-09CB61EB96CC}" srcOrd="1" destOrd="0" parTransId="{30BC5E56-0C22-47B2-BAF0-AD2C4BB5C61F}" sibTransId="{5B75A710-1B60-4F4D-B536-358FC90B1651}"/>
    <dgm:cxn modelId="{9E5B6A26-63F6-46A3-929B-791E7E9C98DE}" type="presOf" srcId="{3C46325D-E836-44FC-ACDD-0AF5D6018853}" destId="{6FCF6E3F-3F41-4ECD-9AE3-9DF4B95C1BAD}" srcOrd="0" destOrd="0" presId="urn:microsoft.com/office/officeart/2005/8/layout/chevron2"/>
    <dgm:cxn modelId="{FE840BEC-A494-4DD9-9F9B-8CDA7A2A7E1F}" type="presOf" srcId="{98FE081F-3DA6-434C-80F1-B8EBCA537E97}" destId="{444DA757-7C87-4FB6-BC18-0708678BD68D}" srcOrd="0" destOrd="0" presId="urn:microsoft.com/office/officeart/2005/8/layout/chevron2"/>
    <dgm:cxn modelId="{F32AC7C4-2723-45A9-B300-54B37CD99299}" type="presOf" srcId="{B9DAB42D-303F-4B7F-ABF5-7E5795AA4A51}" destId="{D2B4BC2F-8764-41D9-9C69-0804977F59B2}" srcOrd="0" destOrd="0" presId="urn:microsoft.com/office/officeart/2005/8/layout/chevron2"/>
    <dgm:cxn modelId="{1620A267-B44B-4E77-9788-905253E56BAB}" type="presOf" srcId="{FC906E37-6505-49C5-8D54-E923DB3B7024}" destId="{D20AF7EB-B80D-4028-8A7E-D1B4B579FE5F}" srcOrd="0" destOrd="0" presId="urn:microsoft.com/office/officeart/2005/8/layout/chevron2"/>
    <dgm:cxn modelId="{919C4BF5-66AD-4FDC-9803-DFE71043CEEF}" srcId="{3C46325D-E836-44FC-ACDD-0AF5D6018853}" destId="{B9DAB42D-303F-4B7F-ABF5-7E5795AA4A51}" srcOrd="2" destOrd="0" parTransId="{25EF45CF-A7BE-4F0B-AB2E-31437B943F14}" sibTransId="{2A2644F0-8EA4-4D38-AD79-E6602E52FAC2}"/>
    <dgm:cxn modelId="{B4E33F89-1987-4D58-847B-1909D138302D}" type="presParOf" srcId="{6FCF6E3F-3F41-4ECD-9AE3-9DF4B95C1BAD}" destId="{EFFB4005-CCDC-4885-86B5-6EAF520A9EE1}" srcOrd="0" destOrd="0" presId="urn:microsoft.com/office/officeart/2005/8/layout/chevron2"/>
    <dgm:cxn modelId="{13416BF6-3FE6-4220-8A12-74F50A73B4CF}" type="presParOf" srcId="{EFFB4005-CCDC-4885-86B5-6EAF520A9EE1}" destId="{EC37AE9F-B596-4E3A-9766-A840B9C6D2C1}" srcOrd="0" destOrd="0" presId="urn:microsoft.com/office/officeart/2005/8/layout/chevron2"/>
    <dgm:cxn modelId="{AD566E4E-5B70-4A5A-8F94-9FA2BE5C8CD5}" type="presParOf" srcId="{EFFB4005-CCDC-4885-86B5-6EAF520A9EE1}" destId="{5229D046-970C-444D-A61E-FA1DC34C8EB3}" srcOrd="1" destOrd="0" presId="urn:microsoft.com/office/officeart/2005/8/layout/chevron2"/>
    <dgm:cxn modelId="{05E5AFC3-84AB-4CE7-9014-9B59D90C7A37}" type="presParOf" srcId="{6FCF6E3F-3F41-4ECD-9AE3-9DF4B95C1BAD}" destId="{200D044E-DD29-408B-A6BD-E81AE39AA78C}" srcOrd="1" destOrd="0" presId="urn:microsoft.com/office/officeart/2005/8/layout/chevron2"/>
    <dgm:cxn modelId="{5741861B-0553-4AAA-B0F2-56F6C161FEEF}" type="presParOf" srcId="{6FCF6E3F-3F41-4ECD-9AE3-9DF4B95C1BAD}" destId="{39330C4E-C1D2-482F-AB46-0B272C19B4F9}" srcOrd="2" destOrd="0" presId="urn:microsoft.com/office/officeart/2005/8/layout/chevron2"/>
    <dgm:cxn modelId="{B2DFA007-FA3B-4B3F-8343-644B5ECBD797}" type="presParOf" srcId="{39330C4E-C1D2-482F-AB46-0B272C19B4F9}" destId="{444DA757-7C87-4FB6-BC18-0708678BD68D}" srcOrd="0" destOrd="0" presId="urn:microsoft.com/office/officeart/2005/8/layout/chevron2"/>
    <dgm:cxn modelId="{C59AA264-0AF5-4584-A68B-2E069DA29C80}" type="presParOf" srcId="{39330C4E-C1D2-482F-AB46-0B272C19B4F9}" destId="{77C89783-8BB0-4612-9236-28D6AF14FA79}" srcOrd="1" destOrd="0" presId="urn:microsoft.com/office/officeart/2005/8/layout/chevron2"/>
    <dgm:cxn modelId="{7CCDD4E1-8B4D-41E3-8ED5-2207F45AEBCE}" type="presParOf" srcId="{6FCF6E3F-3F41-4ECD-9AE3-9DF4B95C1BAD}" destId="{1F2B31A8-81B3-449D-9F67-0D7DF6E3E1AB}" srcOrd="3" destOrd="0" presId="urn:microsoft.com/office/officeart/2005/8/layout/chevron2"/>
    <dgm:cxn modelId="{85B6C25E-549F-4B72-91B6-C8021BEAAEAD}" type="presParOf" srcId="{6FCF6E3F-3F41-4ECD-9AE3-9DF4B95C1BAD}" destId="{82DCD0D3-2943-4043-9F06-0578D0B24085}" srcOrd="4" destOrd="0" presId="urn:microsoft.com/office/officeart/2005/8/layout/chevron2"/>
    <dgm:cxn modelId="{392DD4D4-AE9D-42B4-BC19-E3A43713C927}" type="presParOf" srcId="{82DCD0D3-2943-4043-9F06-0578D0B24085}" destId="{D2B4BC2F-8764-41D9-9C69-0804977F59B2}" srcOrd="0" destOrd="0" presId="urn:microsoft.com/office/officeart/2005/8/layout/chevron2"/>
    <dgm:cxn modelId="{F34F6910-4031-4C6B-B2E1-E9834A0661B3}" type="presParOf" srcId="{82DCD0D3-2943-4043-9F06-0578D0B24085}" destId="{D20AF7EB-B80D-4028-8A7E-D1B4B579FE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37AE9F-B596-4E3A-9766-A840B9C6D2C1}">
      <dsp:nvSpPr>
        <dsp:cNvPr id="0" name=""/>
        <dsp:cNvSpPr/>
      </dsp:nvSpPr>
      <dsp:spPr>
        <a:xfrm rot="5400000">
          <a:off x="-222646" y="294658"/>
          <a:ext cx="1484312" cy="103901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WHO</a:t>
          </a:r>
          <a:endParaRPr lang="cs-CZ" sz="2900" kern="1200" dirty="0"/>
        </a:p>
      </dsp:txBody>
      <dsp:txXfrm rot="-5400000">
        <a:off x="1" y="591520"/>
        <a:ext cx="1039018" cy="445294"/>
      </dsp:txXfrm>
    </dsp:sp>
    <dsp:sp modelId="{5229D046-970C-444D-A61E-FA1DC34C8EB3}">
      <dsp:nvSpPr>
        <dsp:cNvPr id="0" name=""/>
        <dsp:cNvSpPr/>
      </dsp:nvSpPr>
      <dsp:spPr>
        <a:xfrm rot="5400000">
          <a:off x="3085107" y="-1974082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Who did you see?</a:t>
          </a:r>
          <a:endParaRPr lang="cs-CZ" sz="2700" kern="1200" noProof="1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Who are you?</a:t>
          </a:r>
          <a:endParaRPr lang="cs-CZ" sz="2700" kern="1200" noProof="1"/>
        </a:p>
      </dsp:txBody>
      <dsp:txXfrm rot="-5400000">
        <a:off x="1039018" y="119105"/>
        <a:ext cx="5009883" cy="870607"/>
      </dsp:txXfrm>
    </dsp:sp>
    <dsp:sp modelId="{444DA757-7C87-4FB6-BC18-0708678BD68D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WHAT</a:t>
          </a:r>
          <a:endParaRPr lang="cs-CZ" sz="2900" kern="1200" dirty="0"/>
        </a:p>
      </dsp:txBody>
      <dsp:txXfrm rot="-5400000">
        <a:off x="1" y="1809352"/>
        <a:ext cx="1039018" cy="445294"/>
      </dsp:txXfrm>
    </dsp:sp>
    <dsp:sp modelId="{77C89783-8BB0-4612-9236-28D6AF14FA79}">
      <dsp:nvSpPr>
        <dsp:cNvPr id="0" name=""/>
        <dsp:cNvSpPr/>
      </dsp:nvSpPr>
      <dsp:spPr>
        <a:xfrm rot="5400000">
          <a:off x="3085107" y="-756245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What is it?</a:t>
          </a:r>
          <a:endParaRPr lang="cs-CZ" sz="2700" kern="1200" noProof="1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What is Jane like?</a:t>
          </a:r>
          <a:endParaRPr lang="cs-CZ" sz="2700" kern="1200" noProof="1"/>
        </a:p>
      </dsp:txBody>
      <dsp:txXfrm rot="-5400000">
        <a:off x="1039018" y="1336942"/>
        <a:ext cx="5009883" cy="870607"/>
      </dsp:txXfrm>
    </dsp:sp>
    <dsp:sp modelId="{D2B4BC2F-8764-41D9-9C69-0804977F59B2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HOW</a:t>
          </a:r>
          <a:endParaRPr lang="cs-CZ" sz="2900" kern="1200" dirty="0"/>
        </a:p>
      </dsp:txBody>
      <dsp:txXfrm rot="-5400000">
        <a:off x="1" y="3098016"/>
        <a:ext cx="1039018" cy="445294"/>
      </dsp:txXfrm>
    </dsp:sp>
    <dsp:sp modelId="{D20AF7EB-B80D-4028-8A7E-D1B4B579FE5F}">
      <dsp:nvSpPr>
        <dsp:cNvPr id="0" name=""/>
        <dsp:cNvSpPr/>
      </dsp:nvSpPr>
      <dsp:spPr>
        <a:xfrm rot="5400000">
          <a:off x="3085107" y="532418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How are you?</a:t>
          </a:r>
          <a:endParaRPr lang="cs-CZ" sz="2700" kern="1200" noProof="1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How do you do it?</a:t>
          </a:r>
          <a:endParaRPr lang="cs-CZ" sz="2700" kern="1200" noProof="1"/>
        </a:p>
      </dsp:txBody>
      <dsp:txXfrm rot="-5400000">
        <a:off x="1039018" y="2625605"/>
        <a:ext cx="5009883" cy="8706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37AE9F-B596-4E3A-9766-A840B9C6D2C1}">
      <dsp:nvSpPr>
        <dsp:cNvPr id="0" name=""/>
        <dsp:cNvSpPr/>
      </dsp:nvSpPr>
      <dsp:spPr>
        <a:xfrm rot="5400000">
          <a:off x="-245635" y="324227"/>
          <a:ext cx="1637567" cy="1146297"/>
        </a:xfrm>
        <a:prstGeom prst="chevron">
          <a:avLst/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WHERE</a:t>
          </a:r>
          <a:endParaRPr lang="cs-CZ" sz="1400" kern="1200" dirty="0"/>
        </a:p>
      </dsp:txBody>
      <dsp:txXfrm rot="-5400000">
        <a:off x="1" y="651741"/>
        <a:ext cx="1146297" cy="491270"/>
      </dsp:txXfrm>
    </dsp:sp>
    <dsp:sp modelId="{5229D046-970C-444D-A61E-FA1DC34C8EB3}">
      <dsp:nvSpPr>
        <dsp:cNvPr id="0" name=""/>
        <dsp:cNvSpPr/>
      </dsp:nvSpPr>
      <dsp:spPr>
        <a:xfrm rot="5400000">
          <a:off x="4155739" y="-2930855"/>
          <a:ext cx="1064418" cy="7083302"/>
        </a:xfrm>
        <a:prstGeom prst="round2SameRect">
          <a:avLst/>
        </a:prstGeom>
        <a:solidFill>
          <a:srgbClr val="92D05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Where do you live?</a:t>
          </a:r>
          <a:endParaRPr lang="cs-CZ" sz="2700" kern="1200" noProof="1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Where are you from?</a:t>
          </a:r>
          <a:endParaRPr lang="cs-CZ" sz="2700" kern="1200" noProof="1"/>
        </a:p>
      </dsp:txBody>
      <dsp:txXfrm rot="-5400000">
        <a:off x="1146298" y="130547"/>
        <a:ext cx="7031341" cy="960496"/>
      </dsp:txXfrm>
    </dsp:sp>
    <dsp:sp modelId="{444DA757-7C87-4FB6-BC18-0708678BD68D}">
      <dsp:nvSpPr>
        <dsp:cNvPr id="0" name=""/>
        <dsp:cNvSpPr/>
      </dsp:nvSpPr>
      <dsp:spPr>
        <a:xfrm rot="5400000">
          <a:off x="-245635" y="1689832"/>
          <a:ext cx="1637567" cy="1146297"/>
        </a:xfrm>
        <a:prstGeom prst="chevron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WHEN</a:t>
          </a:r>
          <a:endParaRPr lang="cs-CZ" sz="1400" kern="1200" dirty="0"/>
        </a:p>
      </dsp:txBody>
      <dsp:txXfrm rot="-5400000">
        <a:off x="1" y="2017346"/>
        <a:ext cx="1146297" cy="491270"/>
      </dsp:txXfrm>
    </dsp:sp>
    <dsp:sp modelId="{77C89783-8BB0-4612-9236-28D6AF14FA79}">
      <dsp:nvSpPr>
        <dsp:cNvPr id="0" name=""/>
        <dsp:cNvSpPr/>
      </dsp:nvSpPr>
      <dsp:spPr>
        <a:xfrm rot="5400000">
          <a:off x="4155739" y="-1565244"/>
          <a:ext cx="1064418" cy="7083302"/>
        </a:xfrm>
        <a:prstGeom prst="round2SameRect">
          <a:avLst/>
        </a:prstGeom>
        <a:solidFill>
          <a:schemeClr val="accent3">
            <a:lumMod val="60000"/>
            <a:lumOff val="4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When does she get up?</a:t>
          </a:r>
          <a:endParaRPr lang="cs-CZ" sz="2700" kern="1200" noProof="1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When did they arrive?</a:t>
          </a:r>
          <a:endParaRPr lang="cs-CZ" sz="2700" kern="1200" noProof="1"/>
        </a:p>
      </dsp:txBody>
      <dsp:txXfrm rot="-5400000">
        <a:off x="1146298" y="1496158"/>
        <a:ext cx="7031341" cy="960496"/>
      </dsp:txXfrm>
    </dsp:sp>
    <dsp:sp modelId="{D2B4BC2F-8764-41D9-9C69-0804977F59B2}">
      <dsp:nvSpPr>
        <dsp:cNvPr id="0" name=""/>
        <dsp:cNvSpPr/>
      </dsp:nvSpPr>
      <dsp:spPr>
        <a:xfrm rot="5400000">
          <a:off x="-245635" y="3133582"/>
          <a:ext cx="1637567" cy="1146297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HOW MANY/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HOW MUCH</a:t>
          </a:r>
          <a:endParaRPr lang="cs-CZ" sz="1400" kern="1200" dirty="0"/>
        </a:p>
      </dsp:txBody>
      <dsp:txXfrm rot="-5400000">
        <a:off x="1" y="3461096"/>
        <a:ext cx="1146297" cy="491270"/>
      </dsp:txXfrm>
    </dsp:sp>
    <dsp:sp modelId="{D20AF7EB-B80D-4028-8A7E-D1B4B579FE5F}">
      <dsp:nvSpPr>
        <dsp:cNvPr id="0" name=""/>
        <dsp:cNvSpPr/>
      </dsp:nvSpPr>
      <dsp:spPr>
        <a:xfrm rot="5400000">
          <a:off x="4155739" y="-121494"/>
          <a:ext cx="1064418" cy="7083302"/>
        </a:xfrm>
        <a:prstGeom prst="round2SameRect">
          <a:avLst/>
        </a:prstGeom>
        <a:solidFill>
          <a:schemeClr val="accent3">
            <a:lumMod val="75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How many brothers and sisters have you got?</a:t>
          </a:r>
          <a:endParaRPr lang="cs-CZ" sz="2700" kern="1200" noProof="1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700" kern="1200" noProof="1" smtClean="0"/>
            <a:t>How much milk is there in the fridge?</a:t>
          </a:r>
          <a:endParaRPr lang="cs-CZ" sz="2700" kern="1200" noProof="1"/>
        </a:p>
      </dsp:txBody>
      <dsp:txXfrm rot="-5400000">
        <a:off x="1146298" y="2939908"/>
        <a:ext cx="7031341" cy="9604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2B9F208-0632-4380-B4FA-87356EAEF8E9}" type="datetimeFigureOut">
              <a:rPr lang="cs-CZ"/>
              <a:pPr>
                <a:defRPr/>
              </a:pPr>
              <a:t>11.12.2011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EEB3A3D-079E-4E14-87B7-913839E4075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212467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0A117FD-479E-4470-A293-362B95521279}" type="datetimeFigureOut">
              <a:rPr lang="cs-CZ"/>
              <a:pPr>
                <a:defRPr/>
              </a:pPr>
              <a:t>11.12.2011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6DF673-D656-4C83-848D-AEE2B302B16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74711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Nejprve zkusíme vyjmenovat co nejvíce tázacích</a:t>
            </a:r>
            <a:r>
              <a:rPr lang="cs-CZ" sz="1000" i="1" baseline="0" dirty="0" smtClean="0">
                <a:latin typeface="Tahoma" pitchFamily="34" charset="0"/>
                <a:cs typeface="Tahoma" pitchFamily="34" charset="0"/>
              </a:rPr>
              <a:t> slov v angličtině. Příkladové věty čteme a překládáme.</a:t>
            </a:r>
            <a:endParaRPr lang="cs-CZ" sz="1000" i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542CB9-51F1-43D4-8E4E-322298227F2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Můžeme ve dvojicích</a:t>
            </a:r>
            <a:r>
              <a:rPr lang="cs-CZ" sz="1000" i="1" baseline="0" dirty="0" smtClean="0">
                <a:latin typeface="Tahoma" pitchFamily="34" charset="0"/>
                <a:cs typeface="Tahoma" pitchFamily="34" charset="0"/>
              </a:rPr>
              <a:t> či skupinách soutěžit a procvičovat: Každý vymyslí např. 3 věty v ČJ a určí protihráče, kteří musí otázku přeložit. Pokud je správně, získává protihráč bod, pokud ne, bod má ten, který otázku zadal.</a:t>
            </a:r>
            <a:endParaRPr lang="cs-CZ" sz="1000" i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7CD24F9-1C3E-4F9D-A017-91338906750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B03E5-8D76-4BCF-98A3-47EBDC65D62A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AB87-8C02-4960-88BC-E75465FD7C8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5ACE1-7661-466A-8DD8-6B167693D0C0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DC7A0-F58D-447F-B4E6-2877316D867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78679-305A-4E18-9B9C-67033B0F3450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8700B-4892-46BD-B37C-F5252E412B9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ADAA9-8F2F-4273-8C3D-A3AF77B5A893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DAAE1-95F0-4206-B183-C1852F84DD4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C4CB7-78C0-46CF-9905-AA9A700D03E0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6F36E-394E-4357-A577-28BE63E4832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89EB5-1140-4ABF-A5A3-76CE76847C52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C480E-6A4A-49A2-80D9-10AA1F9AFEB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70F3EB-FF70-477A-BE32-B3270FE59C47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B57F8-0DA6-495B-978C-C8755BE123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62B75-738B-4CB3-ACBF-86340A2350AC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E6237-B45A-4D99-8622-0DBA69DCD1F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07C81-ACB6-4EAE-BC26-26FF1428BA79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4EB62-F177-4E77-9665-57BC46C6B1A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5F100-C172-4DD4-94B7-A90BE8BACAB1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60D9C-C8CE-4C08-BE34-CC59466AE7B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635CC-9F8F-46FC-BCF8-6F9853789AB7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7AD0C-7941-4D99-BB88-60F51019A35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563A8DE-F3C6-44FD-9F4F-ECC3AC6D552B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6CAF2D-5EFA-440E-AEC8-089ABCA5DB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844824"/>
            <a:ext cx="9144000" cy="3887639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jazyková 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  <a:endParaRPr lang="cs-CZ" sz="1500" noProof="1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cs-CZ" sz="1500" noProof="1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noProof="1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Interrogative pronouns</a:t>
            </a:r>
          </a:p>
          <a:p>
            <a:pPr>
              <a:lnSpc>
                <a:spcPct val="90000"/>
              </a:lnSpc>
            </a:pP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VY_22_INOVACE_05 </a:t>
            </a:r>
          </a:p>
          <a:p>
            <a:pPr>
              <a:lnSpc>
                <a:spcPct val="90000"/>
              </a:lnSpc>
            </a:pP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Sada 2</a:t>
            </a:r>
          </a:p>
          <a:p>
            <a:pPr>
              <a:lnSpc>
                <a:spcPct val="90000"/>
              </a:lnSpc>
            </a:pP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>
              <a:lnSpc>
                <a:spcPct val="90000"/>
              </a:lnSpc>
            </a:pP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Vypracovala: Michaela Slaninová,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cs-CZ" dirty="0" smtClean="0">
              <a:solidFill>
                <a:srgbClr val="898989"/>
              </a:solidFill>
            </a:endParaRPr>
          </a:p>
          <a:p>
            <a:pPr>
              <a:lnSpc>
                <a:spcPct val="90000"/>
              </a:lnSpc>
            </a:pPr>
            <a:endParaRPr lang="cs-CZ" dirty="0" smtClean="0">
              <a:solidFill>
                <a:srgbClr val="898989"/>
              </a:solidFill>
            </a:endParaRPr>
          </a:p>
        </p:txBody>
      </p:sp>
      <p:pic>
        <p:nvPicPr>
          <p:cNvPr id="15362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osvětlení WH QUESTIONS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point,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podrobnější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metodika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viz.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poznámky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jednotlivých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snímků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98252" y="2967335"/>
            <a:ext cx="514749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298856" lon="21273784" rev="21298858"/>
              </a:camera>
              <a:lightRig rig="threePt" dir="t">
                <a:rot lat="0" lon="0" rev="3000000"/>
              </a:lightRig>
            </a:scene3d>
            <a:sp3d extrusionH="57150" contourW="12700">
              <a:extrusionClr>
                <a:schemeClr val="tx2">
                  <a:lumMod val="60000"/>
                  <a:lumOff val="40000"/>
                </a:schemeClr>
              </a:extrusionClr>
              <a:contourClr>
                <a:schemeClr val="accent3">
                  <a:lumMod val="5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 smtClean="0">
                <a:ln w="31550" cmpd="tri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  <a:alpha val="78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TÁZACÍ ZÁJMENA</a:t>
            </a:r>
            <a:endParaRPr lang="cs-CZ" sz="5400" b="1" dirty="0">
              <a:ln w="31550" cmpd="tri">
                <a:gradFill>
                  <a:gsLst>
                    <a:gs pos="70000">
                      <a:schemeClr val="accent6">
                        <a:shade val="50000"/>
                        <a:satMod val="190000"/>
                        <a:alpha val="78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+mn-lt"/>
            </a:endParaRPr>
          </a:p>
        </p:txBody>
      </p:sp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89066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581547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18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500" dirty="0" smtClean="0">
                <a:solidFill>
                  <a:srgbClr val="002060"/>
                </a:solidFill>
                <a:latin typeface="Tahoma" pitchFamily="34" charset="0"/>
              </a:rPr>
              <a:t>Kolik znáš tázacích slov? Otázkám s tázacím slovem se říká WH QUESTIONS.</a:t>
            </a:r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Diagram 4"/>
          <p:cNvGraphicFramePr/>
          <p:nvPr/>
        </p:nvGraphicFramePr>
        <p:xfrm>
          <a:off x="1907704" y="177281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37AE9F-B596-4E3A-9766-A840B9C6D2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EC37AE9F-B596-4E3A-9766-A840B9C6D2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4DA757-7C87-4FB6-BC18-0708678BD6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444DA757-7C87-4FB6-BC18-0708678BD6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B4BC2F-8764-41D9-9C69-0804977F5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D2B4BC2F-8764-41D9-9C69-0804977F59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29D046-970C-444D-A61E-FA1DC34C8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5229D046-970C-444D-A61E-FA1DC34C8E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C89783-8BB0-4612-9236-28D6AF14FA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graphicEl>
                                              <a:dgm id="{77C89783-8BB0-4612-9236-28D6AF14FA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0AF7EB-B80D-4028-8A7E-D1B4B579FE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graphicEl>
                                              <a:dgm id="{D20AF7EB-B80D-4028-8A7E-D1B4B579FE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ovéPole 3"/>
          <p:cNvSpPr txBox="1">
            <a:spLocks noChangeArrowheads="1"/>
          </p:cNvSpPr>
          <p:nvPr/>
        </p:nvSpPr>
        <p:spPr bwMode="auto">
          <a:xfrm>
            <a:off x="1692275" y="170021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dirty="0">
              <a:latin typeface="Calibri" pitchFamily="34" charset="0"/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C37AE9F-B596-4E3A-9766-A840B9C6D2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EC37AE9F-B596-4E3A-9766-A840B9C6D2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229D046-970C-444D-A61E-FA1DC34C8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graphicEl>
                                              <a:dgm id="{5229D046-970C-444D-A61E-FA1DC34C8E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44DA757-7C87-4FB6-BC18-0708678BD6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graphicEl>
                                              <a:dgm id="{444DA757-7C87-4FB6-BC18-0708678BD6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7C89783-8BB0-4612-9236-28D6AF14FA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graphicEl>
                                              <a:dgm id="{77C89783-8BB0-4612-9236-28D6AF14FA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2B4BC2F-8764-41D9-9C69-0804977F59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graphicEl>
                                              <a:dgm id="{D2B4BC2F-8764-41D9-9C69-0804977F59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20AF7EB-B80D-4028-8A7E-D1B4B579FE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graphicEl>
                                              <a:dgm id="{D20AF7EB-B80D-4028-8A7E-D1B4B579FE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500" dirty="0" smtClean="0">
                <a:latin typeface="Tahoma" pitchFamily="34" charset="0"/>
              </a:rPr>
              <a:t>Spoj česko-anglickou dvojici.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19672" y="1988840"/>
            <a:ext cx="1738536" cy="59774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noProof="1" smtClean="0">
                <a:solidFill>
                  <a:srgbClr val="00B0F0"/>
                </a:solidFill>
              </a:rPr>
              <a:t>why</a:t>
            </a:r>
            <a:endParaRPr lang="cs-CZ" noProof="1">
              <a:solidFill>
                <a:srgbClr val="00B0F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660232" y="1535112"/>
            <a:ext cx="2026568" cy="669751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kdo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text 2"/>
          <p:cNvSpPr txBox="1">
            <a:spLocks/>
          </p:cNvSpPr>
          <p:nvPr/>
        </p:nvSpPr>
        <p:spPr bwMode="auto">
          <a:xfrm>
            <a:off x="6660232" y="4077072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co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 bwMode="auto">
          <a:xfrm>
            <a:off x="539552" y="2852936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</a:t>
            </a:r>
            <a:endParaRPr kumimoji="0" lang="cs-CZ" sz="2400" b="1" i="0" u="none" strike="noStrike" kern="1200" cap="none" spc="0" normalizeH="0" baseline="0" noProof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 bwMode="auto">
          <a:xfrm>
            <a:off x="251520" y="4077072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1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who</a:t>
            </a:r>
            <a:endParaRPr kumimoji="0" lang="cs-CZ" sz="2400" b="1" i="0" u="none" strike="noStrike" kern="1200" cap="none" spc="0" normalizeH="0" baseline="0" noProof="1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 bwMode="auto">
          <a:xfrm>
            <a:off x="6660232" y="3284984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400" b="1" noProof="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jak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 bwMode="auto">
          <a:xfrm>
            <a:off x="1835696" y="3284984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where</a:t>
            </a:r>
            <a:endParaRPr kumimoji="0" lang="cs-CZ" sz="2400" b="1" i="0" u="none" strike="noStrike" kern="1200" cap="none" spc="0" normalizeH="0" baseline="0" noProof="1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text 2"/>
          <p:cNvSpPr txBox="1">
            <a:spLocks/>
          </p:cNvSpPr>
          <p:nvPr/>
        </p:nvSpPr>
        <p:spPr bwMode="auto">
          <a:xfrm>
            <a:off x="6732240" y="2420888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kde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text 2"/>
          <p:cNvSpPr txBox="1">
            <a:spLocks/>
          </p:cNvSpPr>
          <p:nvPr/>
        </p:nvSpPr>
        <p:spPr bwMode="auto">
          <a:xfrm>
            <a:off x="6732240" y="4797152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proč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text 2"/>
          <p:cNvSpPr txBox="1">
            <a:spLocks/>
          </p:cNvSpPr>
          <p:nvPr/>
        </p:nvSpPr>
        <p:spPr bwMode="auto">
          <a:xfrm>
            <a:off x="457200" y="1535113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how</a:t>
            </a:r>
            <a:endParaRPr kumimoji="0" lang="cs-CZ" sz="2400" b="1" i="0" u="none" strike="noStrike" kern="1200" cap="none" spc="0" normalizeH="0" baseline="0" noProof="1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313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383</TotalTime>
  <Words>281</Words>
  <Application>Microsoft Office PowerPoint</Application>
  <PresentationFormat>Předvádění na obrazovce (4:3)</PresentationFormat>
  <Paragraphs>70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Kolik znáš tázacích slov? Otázkám s tázacím slovem se říká WH QUESTIONS.</vt:lpstr>
      <vt:lpstr>Prezentace aplikace PowerPoint</vt:lpstr>
      <vt:lpstr>Spoj česko-anglickou dvojici.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Michaela</cp:lastModifiedBy>
  <cp:revision>63</cp:revision>
  <dcterms:created xsi:type="dcterms:W3CDTF">2011-05-26T14:17:08Z</dcterms:created>
  <dcterms:modified xsi:type="dcterms:W3CDTF">2011-12-11T15:32:05Z</dcterms:modified>
</cp:coreProperties>
</file>