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9" r:id="rId3"/>
    <p:sldId id="26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786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2B9F208-0632-4380-B4FA-87356EAEF8E9}" type="datetimeFigureOut">
              <a:rPr lang="cs-CZ"/>
              <a:pPr>
                <a:defRPr/>
              </a:pPr>
              <a:t>11.12.2011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EEB3A3D-079E-4E14-87B7-913839E4075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212467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0A117FD-479E-4470-A293-362B95521279}" type="datetimeFigureOut">
              <a:rPr lang="cs-CZ"/>
              <a:pPr>
                <a:defRPr/>
              </a:pPr>
              <a:t>11.12.2011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6DF673-D656-4C83-848D-AEE2B302B16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74711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Pomocí internetu se pokusíme vypsat co nejvíce londýnských</a:t>
            </a:r>
            <a:r>
              <a:rPr lang="cs-CZ" sz="1000" i="1" baseline="0" dirty="0" smtClean="0">
                <a:latin typeface="Tahoma" pitchFamily="34" charset="0"/>
                <a:cs typeface="Tahoma" pitchFamily="34" charset="0"/>
              </a:rPr>
              <a:t> památek. Můžeme vytvořit koláž s obrázky Londýna.</a:t>
            </a:r>
            <a:endParaRPr lang="cs-CZ" sz="1000" i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542CB9-51F1-43D4-8E4E-322298227F2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b="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1000" b="0" i="1" dirty="0" smtClean="0">
                <a:latin typeface="Tahoma" pitchFamily="34" charset="0"/>
                <a:cs typeface="Tahoma" pitchFamily="34" charset="0"/>
              </a:rPr>
              <a:t>Před zobrazením</a:t>
            </a:r>
            <a:r>
              <a:rPr lang="cs-CZ" sz="1000" b="0" i="1" baseline="0" dirty="0" smtClean="0">
                <a:latin typeface="Tahoma" pitchFamily="34" charset="0"/>
                <a:cs typeface="Tahoma" pitchFamily="34" charset="0"/>
              </a:rPr>
              <a:t> snímku žáci hádají, o jakou památku jde.</a:t>
            </a:r>
            <a:endParaRPr lang="cs-CZ" sz="1000" b="0" i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7CD24F9-1C3E-4F9D-A017-913389067503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92772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Která z těchto památek je podle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tebe symbolem Londýna?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8519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1A2CD-3FD1-4740-943B-C9EBC51E6E50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AB87-8C02-4960-88BC-E75465FD7C8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0D202-DAA9-4451-A7BF-1477687D7F9E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DC7A0-F58D-447F-B4E6-2877316D867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D4F46-9ED8-49C9-893C-63C0735235C6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8700B-4892-46BD-B37C-F5252E412B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424D5-8A59-444B-BF0A-87701E1275EA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DAAE1-95F0-4206-B183-C1852F84DD4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991B2-2615-4BC6-AB4F-D584BE922C91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6F36E-394E-4357-A577-28BE63E4832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6A526-6663-4330-B382-773913A0F2CF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C480E-6A4A-49A2-80D9-10AA1F9AFEB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607F1-F058-4F70-95DD-221995F62FF2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B57F8-0DA6-495B-978C-C8755BE123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894CA-F9D5-400C-A1C8-BCB235FCFE99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E6237-B45A-4D99-8622-0DBA69DCD1F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05CC5-6295-438C-994E-8B90751A87B5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4EB62-F177-4E77-9665-57BC46C6B1A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F686F-842B-481B-8E00-2602CB71EF5A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60D9C-C8CE-4C08-BE34-CC59466AE7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FC2E2-3854-4CD7-AABD-42AB42B419E6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7AD0C-7941-4D99-BB88-60F51019A35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9ABC9EF-D07C-45B6-99A8-52870B6409A7}" type="datetime1">
              <a:rPr lang="cs-CZ" smtClean="0"/>
              <a:t>11.12.2011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6CAF2D-5EFA-440E-AEC8-089ABCA5DB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72816"/>
            <a:ext cx="9144000" cy="3959647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jazyková 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pPr>
              <a:lnSpc>
                <a:spcPct val="90000"/>
              </a:lnSpc>
            </a:pPr>
            <a:endParaRPr lang="cs-CZ" sz="1500" noProof="1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noProof="1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London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VY_22_INOVACE_06 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Sada 2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>
              <a:lnSpc>
                <a:spcPct val="90000"/>
              </a:lnSpc>
            </a:pP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Vypracovala: Michaela Slaninová,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90000"/>
              </a:lnSpc>
            </a:pPr>
            <a:endParaRPr lang="cs-CZ" dirty="0" smtClean="0">
              <a:solidFill>
                <a:srgbClr val="898989"/>
              </a:solidFill>
            </a:endParaRPr>
          </a:p>
          <a:p>
            <a:pPr>
              <a:lnSpc>
                <a:spcPct val="90000"/>
              </a:lnSpc>
            </a:pPr>
            <a:endParaRPr lang="cs-CZ" dirty="0" smtClean="0">
              <a:solidFill>
                <a:srgbClr val="898989"/>
              </a:solidFill>
            </a:endParaRPr>
          </a:p>
        </p:txBody>
      </p:sp>
      <p:pic>
        <p:nvPicPr>
          <p:cNvPr id="15362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Poznáváme hlavní město Velké Británie.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point,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podrobnější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metodika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viz.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poznámky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jednotlivých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snímků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mapa Velké Británie, mapa Londýna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196142" y="2967335"/>
            <a:ext cx="275171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298856" lon="21273784" rev="21298858"/>
              </a:camera>
              <a:lightRig rig="threePt" dir="t">
                <a:rot lat="0" lon="0" rev="3000000"/>
              </a:lightRig>
            </a:scene3d>
            <a:sp3d extrusionH="57150" contourW="12700">
              <a:extrusionClr>
                <a:schemeClr val="tx2">
                  <a:lumMod val="60000"/>
                  <a:lumOff val="40000"/>
                </a:schemeClr>
              </a:extrusionClr>
              <a:contourClr>
                <a:schemeClr val="accent3">
                  <a:lumMod val="5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 smtClean="0">
                <a:ln w="31550" cmpd="tri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  <a:alpha val="78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LONDON</a:t>
            </a:r>
            <a:endParaRPr lang="cs-CZ" sz="5400" b="1" dirty="0">
              <a:ln w="31550" cmpd="tri">
                <a:gradFill>
                  <a:gsLst>
                    <a:gs pos="70000">
                      <a:schemeClr val="accent6">
                        <a:shade val="50000"/>
                        <a:satMod val="190000"/>
                        <a:alpha val="78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+mn-lt"/>
            </a:endParaRPr>
          </a:p>
        </p:txBody>
      </p:sp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14908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27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1500" noProof="1" smtClean="0">
                <a:solidFill>
                  <a:srgbClr val="002060"/>
                </a:solidFill>
                <a:latin typeface="Tahoma" pitchFamily="34" charset="0"/>
              </a:rPr>
              <a:t>Do you know any sightseeings in London?</a:t>
            </a:r>
            <a:br>
              <a:rPr lang="cs-CZ" sz="1500" noProof="1" smtClean="0">
                <a:solidFill>
                  <a:srgbClr val="002060"/>
                </a:solidFill>
                <a:latin typeface="Tahoma" pitchFamily="34" charset="0"/>
              </a:rPr>
            </a:br>
            <a:r>
              <a:rPr lang="cs-CZ" sz="1500" noProof="1" smtClean="0">
                <a:solidFill>
                  <a:srgbClr val="002060"/>
                </a:solidFill>
                <a:latin typeface="Tahoma" pitchFamily="34" charset="0"/>
              </a:rPr>
              <a:t>Have you ever been to London?</a:t>
            </a:r>
            <a:br>
              <a:rPr lang="cs-CZ" sz="1500" noProof="1" smtClean="0">
                <a:solidFill>
                  <a:srgbClr val="002060"/>
                </a:solidFill>
                <a:latin typeface="Tahoma" pitchFamily="34" charset="0"/>
              </a:rPr>
            </a:br>
            <a:r>
              <a:rPr lang="cs-CZ" sz="1500" noProof="1" smtClean="0">
                <a:solidFill>
                  <a:srgbClr val="002060"/>
                </a:solidFill>
                <a:latin typeface="Tahoma" pitchFamily="34" charset="0"/>
              </a:rPr>
              <a:t>Would you like to go there?</a:t>
            </a:r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556792"/>
            <a:ext cx="14401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25146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136247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ovéPole 3"/>
          <p:cNvSpPr txBox="1">
            <a:spLocks noChangeArrowheads="1"/>
          </p:cNvSpPr>
          <p:nvPr/>
        </p:nvSpPr>
        <p:spPr bwMode="auto">
          <a:xfrm>
            <a:off x="1692275" y="170021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dirty="0">
              <a:latin typeface="Calibri" pitchFamily="34" charset="0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88641"/>
            <a:ext cx="8229600" cy="648071"/>
          </a:xfrm>
        </p:spPr>
        <p:txBody>
          <a:bodyPr/>
          <a:lstStyle/>
          <a:p>
            <a:pPr algn="ctr">
              <a:buNone/>
            </a:pPr>
            <a:r>
              <a:rPr lang="cs-CZ" sz="2000" dirty="0" smtClean="0">
                <a:solidFill>
                  <a:srgbClr val="92D050"/>
                </a:solidFill>
              </a:rPr>
              <a:t>So let</a:t>
            </a:r>
            <a:r>
              <a:rPr lang="en-US" sz="2000" dirty="0" smtClean="0">
                <a:solidFill>
                  <a:srgbClr val="92D050"/>
                </a:solidFill>
              </a:rPr>
              <a:t>’s get started.</a:t>
            </a:r>
            <a:endParaRPr lang="cs-CZ" sz="2000" dirty="0">
              <a:solidFill>
                <a:srgbClr val="92D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68144" y="184482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j-lt"/>
              </a:rPr>
              <a:t>TOWER BRIDGE</a:t>
            </a:r>
            <a:endParaRPr lang="cs-CZ" sz="2400" dirty="0">
              <a:latin typeface="+mj-lt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124744"/>
            <a:ext cx="266429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9" name="Zástupný symbol pro zápatí 1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5364088" y="1844824"/>
            <a:ext cx="2818656" cy="1143000"/>
          </a:xfrm>
        </p:spPr>
        <p:txBody>
          <a:bodyPr/>
          <a:lstStyle/>
          <a:p>
            <a:r>
              <a:rPr lang="cs-CZ" sz="2400" dirty="0" smtClean="0"/>
              <a:t>DOUBLE DECKER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text 2"/>
          <p:cNvSpPr txBox="1">
            <a:spLocks/>
          </p:cNvSpPr>
          <p:nvPr/>
        </p:nvSpPr>
        <p:spPr bwMode="auto">
          <a:xfrm>
            <a:off x="457200" y="1535113"/>
            <a:ext cx="1738536" cy="597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1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692696"/>
            <a:ext cx="3340968" cy="33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67944" y="1844824"/>
            <a:ext cx="3888432" cy="1143000"/>
          </a:xfrm>
        </p:spPr>
        <p:txBody>
          <a:bodyPr/>
          <a:lstStyle/>
          <a:p>
            <a:r>
              <a:rPr lang="cs-CZ" sz="2800" dirty="0" smtClean="0"/>
              <a:t>LONDON EYE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505272"/>
            <a:ext cx="288032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zápatí 1"/>
          <p:cNvSpPr txBox="1">
            <a:spLocks/>
          </p:cNvSpPr>
          <p:nvPr/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085184"/>
            <a:ext cx="8229600" cy="1143000"/>
          </a:xfrm>
        </p:spPr>
        <p:txBody>
          <a:bodyPr/>
          <a:lstStyle/>
          <a:p>
            <a:r>
              <a:rPr lang="cs-CZ" sz="2400" dirty="0" smtClean="0"/>
              <a:t>CHANGING OF THE GUARD AT BUCKINGHAM PALACE</a:t>
            </a:r>
            <a:endParaRPr lang="cs-CZ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188" y="188118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04664"/>
            <a:ext cx="5410944" cy="1143000"/>
          </a:xfrm>
        </p:spPr>
        <p:txBody>
          <a:bodyPr/>
          <a:lstStyle/>
          <a:p>
            <a:r>
              <a:rPr lang="cs-CZ" sz="2400" dirty="0" smtClean="0"/>
              <a:t>BIG BEN</a:t>
            </a:r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188" y="188118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6120680" cy="1143000"/>
          </a:xfrm>
        </p:spPr>
        <p:txBody>
          <a:bodyPr/>
          <a:lstStyle/>
          <a:p>
            <a:r>
              <a:rPr lang="cs-CZ" sz="2400" dirty="0" smtClean="0"/>
              <a:t>TELEPHONE CELL</a:t>
            </a:r>
            <a:endParaRPr lang="cs-CZ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72816"/>
            <a:ext cx="2570584" cy="257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/>
          <a:lstStyle/>
          <a:p>
            <a:r>
              <a:rPr lang="cs-CZ" sz="2400" dirty="0" smtClean="0"/>
              <a:t>TRAFALGER SQUARE</a:t>
            </a:r>
            <a:br>
              <a:rPr lang="cs-CZ" sz="2400" dirty="0" smtClean="0"/>
            </a:br>
            <a:r>
              <a:rPr lang="cs-CZ" sz="2400" dirty="0" smtClean="0"/>
              <a:t>NELSON</a:t>
            </a:r>
            <a:r>
              <a:rPr lang="en-US" sz="2400" dirty="0" smtClean="0"/>
              <a:t>’S COLUMN</a:t>
            </a:r>
            <a:br>
              <a:rPr lang="en-US" sz="2400" dirty="0" smtClean="0"/>
            </a:br>
            <a:r>
              <a:rPr lang="en-US" sz="2400" dirty="0" smtClean="0"/>
              <a:t>LONDON CAB</a:t>
            </a:r>
            <a:endParaRPr lang="cs-CZ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708920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374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739</TotalTime>
  <Words>224</Words>
  <Application>Microsoft Office PowerPoint</Application>
  <PresentationFormat>Předvádění na obrazovce (4:3)</PresentationFormat>
  <Paragraphs>57</Paragraphs>
  <Slides>12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Do you know any sightseeings in London? Have you ever been to London? Would you like to go there?</vt:lpstr>
      <vt:lpstr>Prezentace aplikace PowerPoint</vt:lpstr>
      <vt:lpstr>DOUBLE DECKER</vt:lpstr>
      <vt:lpstr>LONDON EYE</vt:lpstr>
      <vt:lpstr>CHANGING OF THE GUARD AT BUCKINGHAM PALACE</vt:lpstr>
      <vt:lpstr>BIG BEN</vt:lpstr>
      <vt:lpstr>TELEPHONE CELL</vt:lpstr>
      <vt:lpstr>TRAFALGER SQUARE NELSON’S COLUMN LONDON CAB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Michaela</cp:lastModifiedBy>
  <cp:revision>101</cp:revision>
  <dcterms:created xsi:type="dcterms:W3CDTF">2011-05-26T14:17:08Z</dcterms:created>
  <dcterms:modified xsi:type="dcterms:W3CDTF">2011-12-11T15:39:21Z</dcterms:modified>
</cp:coreProperties>
</file>