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844824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VY_32_INOVACE_09_Vylučovací ústrojí člověka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25.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57200" y="1417638"/>
            <a:ext cx="8229600" cy="859234"/>
          </a:xfrm>
        </p:spPr>
        <p:txBody>
          <a:bodyPr/>
          <a:lstStyle/>
          <a:p>
            <a:r>
              <a:rPr lang="cs-CZ" sz="8800" i="1" dirty="0" smtClean="0">
                <a:solidFill>
                  <a:srgbClr val="FF0000"/>
                </a:solidFill>
                <a:latin typeface="Arial Black" pitchFamily="34" charset="0"/>
              </a:rPr>
              <a:t>Vylučovací</a:t>
            </a:r>
            <a:endParaRPr lang="cs-CZ" sz="8800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861048"/>
            <a:ext cx="41494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i="1" dirty="0" smtClean="0">
                <a:solidFill>
                  <a:srgbClr val="FF0000"/>
                </a:solidFill>
                <a:latin typeface="Arial Black" pitchFamily="34" charset="0"/>
              </a:rPr>
              <a:t>ústrojí</a:t>
            </a:r>
            <a:endParaRPr lang="cs-CZ" sz="8800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Z6QZ204O\MC9004450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1822" y="1484784"/>
            <a:ext cx="692035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Vylučovací</a:t>
            </a:r>
            <a:endParaRPr lang="cs-CZ" sz="8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97265" y="3917424"/>
            <a:ext cx="41494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ústrojí</a:t>
            </a:r>
            <a:endParaRPr lang="cs-CZ" sz="8800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57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Vylučovací ústrojí člověka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8568951" cy="566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98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l"/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Vylučovací ústrojí</a:t>
            </a:r>
            <a:r>
              <a:rPr lang="cs-CZ" sz="3600" dirty="0" smtClean="0">
                <a:latin typeface="+mn-lt"/>
              </a:rPr>
              <a:t> se </a:t>
            </a:r>
            <a:r>
              <a:rPr lang="cs-CZ" sz="3600" u="sng" dirty="0" smtClean="0">
                <a:latin typeface="+mn-lt"/>
              </a:rPr>
              <a:t>stará</a:t>
            </a:r>
            <a:r>
              <a:rPr lang="cs-CZ" sz="3600" dirty="0" smtClean="0">
                <a:latin typeface="+mn-lt"/>
              </a:rPr>
              <a:t>, aby z našeho</a:t>
            </a:r>
            <a:br>
              <a:rPr lang="cs-CZ" sz="3600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těla</a:t>
            </a:r>
            <a:r>
              <a:rPr lang="cs-CZ" sz="3600" dirty="0" smtClean="0">
                <a:latin typeface="+mn-lt"/>
              </a:rPr>
              <a:t> bylo </a:t>
            </a:r>
            <a:r>
              <a:rPr lang="cs-CZ" sz="3600" u="sng" dirty="0" smtClean="0">
                <a:latin typeface="+mn-lt"/>
              </a:rPr>
              <a:t>odstraněno</a:t>
            </a:r>
            <a:r>
              <a:rPr lang="cs-CZ" sz="3600" dirty="0" smtClean="0">
                <a:latin typeface="+mn-lt"/>
              </a:rPr>
              <a:t> vše, co už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není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</a:t>
            </a:r>
            <a:r>
              <a:rPr lang="cs-CZ" sz="3600" dirty="0" smtClean="0">
                <a:latin typeface="+mn-lt"/>
              </a:rPr>
              <a:t/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potřebě.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439248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51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Hlavním orgánem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vylučování</a:t>
            </a:r>
            <a:r>
              <a:rPr lang="cs-CZ" sz="3600" dirty="0" smtClean="0">
                <a:latin typeface="+mn-lt"/>
              </a:rPr>
              <a:t> jsou:</a:t>
            </a:r>
            <a:endParaRPr lang="cs-CZ" sz="36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8825" y="2805608"/>
            <a:ext cx="18752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ledviny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784"/>
            <a:ext cx="3888432" cy="3156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665669"/>
            <a:ext cx="89189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Je to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dokonalá čistička</a:t>
            </a:r>
            <a:r>
              <a:rPr lang="cs-CZ" sz="3600" dirty="0" smtClean="0">
                <a:latin typeface="+mn-lt"/>
              </a:rPr>
              <a:t>, která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odpadové látky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vylučuje</a:t>
            </a:r>
            <a:r>
              <a:rPr lang="cs-CZ" sz="3600" dirty="0" smtClean="0">
                <a:latin typeface="+mn-lt"/>
              </a:rPr>
              <a:t> v podobě: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5661248"/>
            <a:ext cx="16161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oče.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2744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Moč</a:t>
            </a:r>
            <a:r>
              <a:rPr lang="cs-CZ" dirty="0" smtClean="0">
                <a:latin typeface="+mn-lt"/>
              </a:rPr>
              <a:t> z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ledvin</a:t>
            </a:r>
            <a:r>
              <a:rPr lang="cs-CZ" dirty="0" smtClean="0">
                <a:latin typeface="+mn-lt"/>
              </a:rPr>
              <a:t> pomalu </a:t>
            </a:r>
            <a:r>
              <a:rPr lang="cs-CZ" u="sng" dirty="0" smtClean="0">
                <a:latin typeface="+mn-lt"/>
              </a:rPr>
              <a:t>odkapává</a:t>
            </a:r>
            <a:r>
              <a:rPr lang="cs-CZ" dirty="0" smtClean="0">
                <a:latin typeface="+mn-lt"/>
              </a:rPr>
              <a:t>:</a:t>
            </a:r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468" y="1623937"/>
            <a:ext cx="26163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močovody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6406" y="2559735"/>
            <a:ext cx="56503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latin typeface="+mn-lt"/>
              </a:rPr>
              <a:t>d</a:t>
            </a:r>
            <a:r>
              <a:rPr lang="cs-CZ" sz="4400" dirty="0" smtClean="0">
                <a:latin typeface="+mn-lt"/>
              </a:rPr>
              <a:t>o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močového měchýře.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29176"/>
            <a:ext cx="3456383" cy="3340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323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</a:rPr>
              <a:t>Když je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měchýř</a:t>
            </a:r>
            <a:r>
              <a:rPr lang="cs-CZ" dirty="0" smtClean="0">
                <a:latin typeface="+mn-lt"/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plný</a:t>
            </a:r>
            <a:r>
              <a:rPr lang="cs-CZ" dirty="0" smtClean="0">
                <a:latin typeface="+mn-lt"/>
              </a:rPr>
              <a:t>, </a:t>
            </a:r>
            <a:r>
              <a:rPr lang="cs-CZ" u="sng" dirty="0" smtClean="0">
                <a:latin typeface="+mn-lt"/>
              </a:rPr>
              <a:t>vyprázdní se</a:t>
            </a:r>
            <a:r>
              <a:rPr lang="cs-CZ" dirty="0" smtClean="0">
                <a:latin typeface="+mn-lt"/>
              </a:rPr>
              <a:t>:</a:t>
            </a:r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962796"/>
            <a:ext cx="41408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močovou trubicí.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3" name="Picture 5" descr="C:\Users\Lucie\AppData\Local\Microsoft\Windows\Temporary Internet Files\Content.IE5\32HDAXOE\MC9000303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47800"/>
            <a:ext cx="2736304" cy="292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53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</a:t>
            </a:r>
            <a:endParaRPr lang="cs-CZ" sz="8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Lucie\AppData\Local\Microsoft\Windows\Temporary Internet Files\Content.IE5\Z6QZ204O\MC900434859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632"/>
            <a:ext cx="216024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60782" y="2636912"/>
            <a:ext cx="79823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 </a:t>
            </a:r>
            <a:r>
              <a:rPr lang="cs-CZ" sz="4400" dirty="0" smtClean="0">
                <a:latin typeface="+mn-lt"/>
              </a:rPr>
              <a:t>O co se stará vylučovací ústrojí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64190" y="3717032"/>
            <a:ext cx="91873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 </a:t>
            </a:r>
            <a:r>
              <a:rPr lang="cs-CZ" sz="4400" dirty="0" smtClean="0">
                <a:latin typeface="+mn-lt"/>
              </a:rPr>
              <a:t>Jak se nazývá hlavní orgán vylučovací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soustavy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1257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</a:t>
            </a:r>
            <a:r>
              <a:rPr lang="cs-CZ" dirty="0" smtClean="0"/>
              <a:t>kliparty</a:t>
            </a:r>
          </a:p>
          <a:p>
            <a:r>
              <a:rPr lang="cs-CZ" sz="1200" dirty="0"/>
              <a:t>http://www.google.cz/imgres?imgurl=http://vyuka.zsjarose.cz/data/swic/lessons/800.jpg&amp;imgrefurl=http://vyuka.zsjarose.cz/index.php?action%3Dlesson_detail%26id%3D530&amp;h=348&amp;w=474&amp;sz=45&amp;tbnid=XF7nb5ftvGmRtM:&amp;tbnh=94&amp;tbnw=128&amp;prev=/search%3Fq%3Dvylu%25C4%258Dovac%25C3%25AD%2B%25C3%25BAstroj%25C3%25AD%2B%25C4%258Dlov%25C4%259Bka%26tbm%3Disch%26tbo%3Du&amp;zoom=1&amp;q=vylu%C4%8Dovac%C3%AD+%C3%BAstroj%C3%AD+%C4%8Dlov%C4%9Bka&amp;usg=__HnEVwIN0zjRgqBGMTN8R-DiQQ50=&amp;docid=cKgbmfPsiAgR1M&amp;sa=X&amp;ei=nk6mUOfAKoTg4QToioGoAg&amp;ved=0CCwQ9QEwAw&amp;dur=226</a:t>
            </a:r>
            <a:endParaRPr lang="cs-CZ" sz="1200" dirty="0" smtClean="0"/>
          </a:p>
          <a:p>
            <a:r>
              <a:rPr lang="cs-CZ" dirty="0" smtClean="0"/>
              <a:t>ŠKODA</a:t>
            </a:r>
            <a:r>
              <a:rPr lang="cs-CZ" dirty="0"/>
              <a:t>, E, </a:t>
            </a:r>
            <a:r>
              <a:rPr lang="cs-CZ" i="1" dirty="0"/>
              <a:t>Přírodověda </a:t>
            </a:r>
            <a:r>
              <a:rPr lang="cs-CZ" dirty="0"/>
              <a:t>pro 5. ročník, 4. vyd., </a:t>
            </a:r>
          </a:p>
          <a:p>
            <a:pPr marL="0" indent="0">
              <a:buNone/>
            </a:pPr>
            <a:r>
              <a:rPr lang="cs-CZ" dirty="0"/>
              <a:t>    Praha 2004: PARTA, s. r. o</a:t>
            </a:r>
            <a:r>
              <a:rPr lang="cs-CZ" dirty="0" smtClean="0"/>
              <a:t>.,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ISBN 80-85989-93-X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165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Lucie Chojnová NÁZEV: VY_32_INOVACE_09_Vylučovací ústrojí člověka TÉMA SADY: Přírodověda DATUM: 25. září 2012 ČÍSLO PROJEKTU: CZ.1.07/1.4.00/21.0477</vt:lpstr>
      <vt:lpstr>Vylučovací</vt:lpstr>
      <vt:lpstr>Vylučovací ústrojí člověka</vt:lpstr>
      <vt:lpstr>- Vylučovací ústrojí se stará, aby z našeho   těla bylo odstraněno vše, co už není k   potřebě.</vt:lpstr>
      <vt:lpstr>Hlavním orgánem vylučování jsou:</vt:lpstr>
      <vt:lpstr>Moč z ledvin pomalu odkapává:</vt:lpstr>
      <vt:lpstr>Když je měchýř plný, vyprázdní se:</vt:lpstr>
      <vt:lpstr>odpověz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78</cp:revision>
  <dcterms:created xsi:type="dcterms:W3CDTF">2012-04-21T07:06:25Z</dcterms:created>
  <dcterms:modified xsi:type="dcterms:W3CDTF">2012-11-16T14:34:25Z</dcterms:modified>
</cp:coreProperties>
</file>