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VY_32_INOVACE_13_Opakovací test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 První pomoc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1. </a:t>
            </a:r>
            <a:r>
              <a:rPr lang="cs-CZ" sz="2800" dirty="0" smtClean="0"/>
              <a:t>říjen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ročníku</a:t>
            </a:r>
            <a:r>
              <a:rPr lang="cs-CZ" sz="2600" dirty="0">
                <a:solidFill>
                  <a:schemeClr val="tx1"/>
                </a:solidFill>
              </a:rPr>
              <a:t>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635" y="188641"/>
            <a:ext cx="8229600" cy="1143000"/>
          </a:xfrm>
        </p:spPr>
        <p:txBody>
          <a:bodyPr/>
          <a:lstStyle/>
          <a:p>
            <a:r>
              <a:rPr lang="cs-CZ" sz="96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</a:t>
            </a:r>
            <a:r>
              <a:rPr lang="cs-CZ" sz="96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pakovací</a:t>
            </a:r>
            <a:endParaRPr lang="cs-CZ" sz="96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2780928"/>
            <a:ext cx="338528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PRVNÍ</a:t>
            </a:r>
            <a:endParaRPr lang="cs-CZ" sz="96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48882" y="4797152"/>
            <a:ext cx="41985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POMOC</a:t>
            </a:r>
            <a:endParaRPr lang="cs-CZ" sz="9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SFB0X6VD\MC900040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641"/>
            <a:ext cx="2448272" cy="367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88430" y="1247242"/>
            <a:ext cx="211949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test</a:t>
            </a:r>
            <a:endParaRPr lang="cs-CZ" sz="9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802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4800" dirty="0"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MD5YQW23\MC900434411[3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380" y="116632"/>
            <a:ext cx="252028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2564904"/>
            <a:ext cx="82537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</a:t>
            </a:r>
            <a:r>
              <a:rPr lang="cs-CZ" sz="4800" dirty="0" smtClean="0">
                <a:latin typeface="+mn-lt"/>
              </a:rPr>
              <a:t> Jak ošetříte drobné poranění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4" name="Picture 2" descr="C:\Users\Lucie\AppData\Local\Microsoft\Windows\Temporary Internet Files\Content.IE5\Z6QZ204O\MC900232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212976"/>
            <a:ext cx="1706578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4146992"/>
            <a:ext cx="696536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 </a:t>
            </a:r>
            <a:r>
              <a:rPr lang="cs-CZ" sz="4800" dirty="0" smtClean="0">
                <a:latin typeface="+mn-lt"/>
              </a:rPr>
              <a:t>Víte, co má být ve školní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lékárničce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7" name="Picture 3" descr="C:\Users\Lucie\AppData\Local\Microsoft\Windows\Temporary Internet Files\Content.IE5\SFB0X6VD\MC9003474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945117"/>
            <a:ext cx="2306612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6747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418" y="332656"/>
            <a:ext cx="10009112" cy="1143000"/>
          </a:xfrm>
        </p:spPr>
        <p:txBody>
          <a:bodyPr/>
          <a:lstStyle/>
          <a:p>
            <a:pPr algn="l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3. </a:t>
            </a:r>
            <a:r>
              <a:rPr lang="cs-CZ" sz="4800" dirty="0" smtClean="0">
                <a:latin typeface="+mn-lt"/>
              </a:rPr>
              <a:t>Víš, kde je nejbližší nemocnice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nebo zdravotní středisko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MD5YQW23\MC900183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84784"/>
            <a:ext cx="252028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774" y="3645024"/>
            <a:ext cx="90906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4. </a:t>
            </a:r>
            <a:r>
              <a:rPr lang="cs-CZ" sz="4800" dirty="0" smtClean="0">
                <a:latin typeface="+mn-lt"/>
              </a:rPr>
              <a:t>Jaké telefonní číslo má záchranná</a:t>
            </a:r>
          </a:p>
          <a:p>
            <a:r>
              <a:rPr lang="cs-CZ" sz="4800" dirty="0" smtClean="0">
                <a:latin typeface="+mn-lt"/>
              </a:rPr>
              <a:t>    služba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1" name="Picture 3" descr="C:\Users\Lucie\AppData\Local\Microsoft\Windows\Temporary Internet Files\Content.IE5\32HDAXOE\MC9004414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819" y="4653136"/>
            <a:ext cx="2922752" cy="29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71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/>
              <a:t>ŠKODA, E, </a:t>
            </a:r>
            <a:r>
              <a:rPr lang="cs-CZ" i="1" dirty="0"/>
              <a:t>Přírodověda </a:t>
            </a:r>
            <a:r>
              <a:rPr lang="cs-CZ" dirty="0"/>
              <a:t>pro 5. ročník, 4. vyd., </a:t>
            </a:r>
          </a:p>
          <a:p>
            <a:pPr marL="0" indent="0">
              <a:buNone/>
            </a:pPr>
            <a:r>
              <a:rPr lang="cs-CZ" dirty="0"/>
              <a:t>    Praha 2004: PARTA, s. r. </a:t>
            </a:r>
            <a:r>
              <a:rPr lang="cs-CZ"/>
              <a:t>o</a:t>
            </a:r>
            <a:r>
              <a:rPr lang="cs-CZ" smtClean="0"/>
              <a:t>.,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ISBN 80-85989-93-X</a:t>
            </a:r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106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Bc. Lucie Chojnová NÁZEV: VY_32_INOVACE_13_Opakovací test                                                    - První pomoc TÉMA SADY: Přírodověda DATUM: 1. říjen 2012 ČÍSLO PROJEKTU: CZ.1.07/1.4.00/21.0477</vt:lpstr>
      <vt:lpstr>Opakovací</vt:lpstr>
      <vt:lpstr>Prezentace aplikace PowerPoint</vt:lpstr>
      <vt:lpstr>3. Víš, kde je nejbližší nemocnice      nebo zdravotní středisko?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71</cp:revision>
  <dcterms:created xsi:type="dcterms:W3CDTF">2012-04-21T07:06:25Z</dcterms:created>
  <dcterms:modified xsi:type="dcterms:W3CDTF">2012-11-14T10:41:32Z</dcterms:modified>
</cp:coreProperties>
</file>