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59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85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A735B-DD3F-4A99-AD9C-1C511886BE69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D2C10-7D49-4284-A898-579972F74CE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24A221-0BD1-4690-A333-C68C52A3A293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D4CAC-E778-4527-8F2C-8F49D5D8EBA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EDB38-22A9-43EA-8D34-4A6B3530806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8E365-C7D5-4B5D-BA99-7EBDCC726C9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8C837-D2DE-4E3F-B417-FFBF9E1BFB51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9D8D1-5145-4036-BC62-D338DECA62C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7A6CEC-EAB2-4BC4-8A84-A38B7F59CAE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A905A-7223-492D-9A6B-5FC4645A6F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EC586-7C92-4DCB-88D5-5210492341F6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9856B-7AEA-4277-9459-B6634A2080F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E719B-673A-4FC7-82AD-1B1C3CD8252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6F772-CE63-43B4-9F67-09D9EE1EB94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FB9A9-26ED-4909-9029-C187D75FE53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EA639-4093-49EC-8CAC-9BAD900BF6E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0430-1814-4C5B-9308-729F80D72E2F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9CF8-D28E-4195-BF1D-B8AA0BC04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8B7EBC-6FE5-4DD0-B051-73A9F4239725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A2D9A-118A-4852-817B-A3268A4DB3F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F6EC-9583-4B12-8975-B017B323F008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2CD8A-9EBE-4BA7-B8BB-E75F420614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4E8DF75-6967-44CD-A869-86193B62279B}" type="datetimeFigureOut">
              <a:rPr lang="cs-CZ"/>
              <a:pPr>
                <a:defRPr/>
              </a:pPr>
              <a:t>16.11.2012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1C1A0FE-39D5-4F54-9165-14676849D72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zsseifertova.com/archiv/tvorba20082009.ic.cz/9trida/9b/internetove-stranky/brychta-jaroslav/1omne/organy/index.htm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obezita.unas.cz/deti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577056" y="1988840"/>
            <a:ext cx="8351837" cy="2592388"/>
          </a:xfrm>
        </p:spPr>
        <p:txBody>
          <a:bodyPr/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Lucie Chojnová</a:t>
            </a:r>
            <a:br>
              <a:rPr lang="cs-CZ" sz="2800" dirty="0" smtClean="0"/>
            </a:br>
            <a:r>
              <a:rPr lang="cs-CZ" sz="2800" dirty="0" smtClean="0"/>
              <a:t>NÁZEV: VY_32_INOVACE_07_Vnitřní orgány člověka 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23. září 2012</a:t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5013176"/>
            <a:ext cx="7632774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5. ročníku</a:t>
            </a:r>
            <a:r>
              <a:rPr lang="cs-CZ" sz="2600" dirty="0">
                <a:solidFill>
                  <a:schemeClr val="tx1"/>
                </a:solidFill>
              </a:rPr>
              <a:t>, </a:t>
            </a:r>
            <a:r>
              <a:rPr lang="cs-CZ" sz="2600" dirty="0" smtClean="0">
                <a:solidFill>
                  <a:schemeClr val="tx1"/>
                </a:solidFill>
              </a:rPr>
              <a:t>praktické školy,  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764704" y="260648"/>
            <a:ext cx="8229600" cy="1143000"/>
          </a:xfrm>
        </p:spPr>
        <p:txBody>
          <a:bodyPr/>
          <a:lstStyle/>
          <a:p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VNITŘNÍ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059832" y="2492896"/>
            <a:ext cx="46794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ORGÁNY</a:t>
            </a:r>
            <a:endParaRPr lang="cs-CZ" sz="9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249134" y="5013176"/>
            <a:ext cx="48948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ČLOVĚKA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887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58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3068960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Prohlédni si obrázek a ukaž na svém těle, kde jsou zobrazena vnitřní ústrojí.</a:t>
            </a:r>
            <a:endParaRPr lang="cs-CZ" dirty="0"/>
          </a:p>
        </p:txBody>
      </p:sp>
      <p:pic>
        <p:nvPicPr>
          <p:cNvPr id="3075" name="Picture 3" descr="C:\Users\Lucie\AppData\Local\Microsoft\Windows\Temporary Internet Files\Content.IE5\32HDAXOE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16632"/>
            <a:ext cx="309634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7716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856984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</a:t>
            </a:r>
            <a:r>
              <a:rPr lang="cs-CZ" sz="4800" u="sng" dirty="0" smtClean="0">
                <a:latin typeface="+mn-lt"/>
              </a:rPr>
              <a:t>K našemu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životu</a:t>
            </a:r>
            <a:r>
              <a:rPr lang="cs-CZ" sz="4800" dirty="0" smtClean="0">
                <a:latin typeface="+mn-lt"/>
              </a:rPr>
              <a:t> jsou nezbytné</a:t>
            </a:r>
            <a:br>
              <a:rPr lang="cs-CZ" sz="4800" dirty="0" smtClean="0">
                <a:latin typeface="+mn-lt"/>
              </a:rPr>
            </a:br>
            <a:r>
              <a:rPr lang="cs-CZ" sz="4800" dirty="0">
                <a:latin typeface="+mn-lt"/>
              </a:rPr>
              <a:t> </a:t>
            </a:r>
            <a:r>
              <a:rPr lang="cs-CZ" sz="4800" dirty="0" smtClean="0">
                <a:latin typeface="+mn-lt"/>
              </a:rPr>
              <a:t> různé </a:t>
            </a:r>
            <a:r>
              <a:rPr lang="cs-CZ" sz="4800" u="sng" dirty="0" smtClean="0">
                <a:latin typeface="+mn-lt"/>
              </a:rPr>
              <a:t>vnitřní části těla </a:t>
            </a:r>
            <a:r>
              <a:rPr lang="cs-CZ" sz="4800" dirty="0" smtClean="0">
                <a:latin typeface="+mn-lt"/>
              </a:rPr>
              <a:t>čili -</a:t>
            </a:r>
            <a:endParaRPr lang="cs-CZ" sz="48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2708920"/>
            <a:ext cx="642855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 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- Vnitřní orgány (ústrojí)</a:t>
            </a:r>
            <a:endParaRPr lang="cs-CZ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5914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4345" y="188640"/>
            <a:ext cx="10585176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- </a:t>
            </a:r>
            <a:r>
              <a:rPr lang="cs-CZ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Vnitřní ústrojí</a:t>
            </a:r>
            <a:r>
              <a:rPr lang="cs-CZ" sz="4800" dirty="0" smtClean="0">
                <a:latin typeface="+mn-lt"/>
              </a:rPr>
              <a:t> jsou </a:t>
            </a:r>
            <a:r>
              <a:rPr lang="cs-CZ" sz="4800" u="sng" dirty="0" smtClean="0">
                <a:latin typeface="+mn-lt"/>
              </a:rPr>
              <a:t>stále v</a:t>
            </a:r>
            <a:r>
              <a:rPr lang="cs-CZ" sz="4800" u="sng" dirty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činnosti.</a:t>
            </a:r>
            <a:endParaRPr lang="cs-CZ" sz="4800" u="sng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3728" y="2348878"/>
            <a:ext cx="48582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A to i když </a:t>
            </a:r>
            <a:r>
              <a:rPr lang="cs-CZ" sz="4800" u="sng" dirty="0" smtClean="0">
                <a:latin typeface="+mn-lt"/>
              </a:rPr>
              <a:t>spíme</a:t>
            </a:r>
            <a:r>
              <a:rPr lang="cs-CZ" sz="4800" dirty="0" smtClean="0">
                <a:latin typeface="+mn-lt"/>
              </a:rPr>
              <a:t>.</a:t>
            </a:r>
            <a:endParaRPr lang="cs-CZ" sz="4800" dirty="0">
              <a:latin typeface="+mn-lt"/>
            </a:endParaRPr>
          </a:p>
        </p:txBody>
      </p:sp>
      <p:pic>
        <p:nvPicPr>
          <p:cNvPr id="4099" name="Picture 3" descr="C:\Users\Lucie\AppData\Local\Microsoft\Windows\Temporary Internet Files\Content.IE5\32HDAXOE\MC9003607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179875"/>
            <a:ext cx="5112568" cy="356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5906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548680"/>
            <a:ext cx="8229600" cy="1143000"/>
          </a:xfrm>
        </p:spPr>
        <p:txBody>
          <a:bodyPr/>
          <a:lstStyle/>
          <a:p>
            <a:pPr algn="l"/>
            <a:r>
              <a:rPr lang="cs-CZ" dirty="0" smtClean="0"/>
              <a:t>- Když v </a:t>
            </a:r>
            <a:r>
              <a:rPr lang="cs-CZ" u="sng" dirty="0" smtClean="0"/>
              <a:t>klidu sedíme</a:t>
            </a:r>
            <a:r>
              <a:rPr lang="cs-CZ" dirty="0" smtClean="0"/>
              <a:t>, nebo </a:t>
            </a:r>
            <a:r>
              <a:rPr lang="cs-CZ" u="sng" dirty="0" smtClean="0"/>
              <a:t>ležíme</a:t>
            </a:r>
            <a:r>
              <a:rPr lang="cs-CZ" dirty="0" smtClean="0"/>
              <a:t>, 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stáhne se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srdce</a:t>
            </a:r>
            <a:r>
              <a:rPr lang="cs-CZ" dirty="0" smtClean="0"/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asi 80 krát </a:t>
            </a:r>
            <a:r>
              <a:rPr lang="cs-CZ" dirty="0" smtClean="0"/>
              <a:t>za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u="sng" dirty="0" smtClean="0"/>
              <a:t>minutu.</a:t>
            </a:r>
            <a:endParaRPr lang="cs-CZ" u="sng" dirty="0"/>
          </a:p>
        </p:txBody>
      </p:sp>
      <p:pic>
        <p:nvPicPr>
          <p:cNvPr id="5123" name="Picture 3" descr="C:\Users\Lucie\AppData\Local\Microsoft\Windows\Temporary Internet Files\Content.IE5\MD5YQW23\MC9000563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276872"/>
            <a:ext cx="3888432" cy="417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278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548680"/>
            <a:ext cx="8229600" cy="1143000"/>
          </a:xfrm>
        </p:spPr>
        <p:txBody>
          <a:bodyPr/>
          <a:lstStyle/>
          <a:p>
            <a:pPr algn="l"/>
            <a:r>
              <a:rPr lang="cs-CZ" sz="4800" dirty="0" smtClean="0">
                <a:latin typeface="+mn-lt"/>
              </a:rPr>
              <a:t>Znázorni si rychlost pohybu srdce stahováním ruky v pěst.</a:t>
            </a:r>
            <a:endParaRPr lang="cs-CZ" sz="4800" dirty="0">
              <a:latin typeface="+mn-lt"/>
            </a:endParaRPr>
          </a:p>
        </p:txBody>
      </p:sp>
      <p:pic>
        <p:nvPicPr>
          <p:cNvPr id="3" name="Picture 3" descr="C:\Users\Lucie\AppData\Local\Microsoft\Windows\Temporary Internet Files\Content.IE5\32HDAXOE\MC90043485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0"/>
            <a:ext cx="288032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ucie\AppData\Local\Microsoft\Windows\Temporary Internet Files\Content.IE5\Z6QZ204O\MC900441733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5148063" cy="367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Lucie\AppData\Local\Microsoft\Windows\Temporary Internet Files\Content.IE5\32HDAXOE\MC90044172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162" y="2348880"/>
            <a:ext cx="3817261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591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635" y="2276872"/>
            <a:ext cx="883395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Představ si, že takto </a:t>
            </a:r>
            <a:r>
              <a:rPr lang="cs-CZ" sz="4800" u="sng" dirty="0" smtClean="0">
                <a:latin typeface="+mn-lt"/>
              </a:rPr>
              <a:t>pracuje</a:t>
            </a:r>
            <a:r>
              <a:rPr lang="cs-CZ" sz="4800" dirty="0" smtClean="0">
                <a:latin typeface="+mn-lt"/>
              </a:rPr>
              <a:t> tvé</a:t>
            </a:r>
          </a:p>
          <a:p>
            <a:r>
              <a:rPr lang="cs-CZ" sz="4800" dirty="0" smtClean="0">
                <a:latin typeface="+mn-lt"/>
              </a:rPr>
              <a:t> 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srdce</a:t>
            </a:r>
            <a:r>
              <a:rPr lang="cs-CZ" sz="4800" dirty="0" smtClean="0">
                <a:latin typeface="+mn-lt"/>
              </a:rPr>
              <a:t> po </a:t>
            </a:r>
            <a:r>
              <a:rPr lang="cs-CZ" sz="4800" u="sng" dirty="0" smtClean="0">
                <a:latin typeface="+mn-lt"/>
              </a:rPr>
              <a:t>celý život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bez přestávky</a:t>
            </a:r>
            <a:r>
              <a:rPr lang="cs-CZ" sz="4800" dirty="0" smtClean="0">
                <a:latin typeface="+mn-lt"/>
              </a:rPr>
              <a:t>. </a:t>
            </a:r>
            <a:endParaRPr lang="cs-CZ" sz="4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039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1332656" y="0"/>
            <a:ext cx="8229600" cy="1143000"/>
          </a:xfrm>
        </p:spPr>
        <p:txBody>
          <a:bodyPr/>
          <a:lstStyle/>
          <a:p>
            <a:r>
              <a:rPr lang="cs-CZ" sz="4800" dirty="0" smtClean="0">
                <a:latin typeface="+mn-lt"/>
              </a:rPr>
              <a:t>- Našemu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srdci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škodí</a:t>
            </a:r>
            <a:r>
              <a:rPr lang="cs-CZ" sz="4800" dirty="0" smtClean="0">
                <a:latin typeface="+mn-lt"/>
              </a:rPr>
              <a:t>:</a:t>
            </a:r>
            <a:endParaRPr lang="cs-CZ" sz="48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772816"/>
            <a:ext cx="23857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Alkohol</a:t>
            </a:r>
            <a:endParaRPr lang="cs-CZ" sz="4800" dirty="0">
              <a:latin typeface="+mn-lt"/>
            </a:endParaRPr>
          </a:p>
        </p:txBody>
      </p:sp>
      <p:pic>
        <p:nvPicPr>
          <p:cNvPr id="7170" name="Picture 2" descr="C:\Users\Lucie\AppData\Local\Microsoft\Windows\Temporary Internet Files\Content.IE5\MD5YQW23\MC9001915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980728"/>
            <a:ext cx="208823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47516" y="3998567"/>
            <a:ext cx="24497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Kouření</a:t>
            </a:r>
            <a:endParaRPr lang="cs-CZ" sz="4800" dirty="0">
              <a:latin typeface="+mn-lt"/>
            </a:endParaRPr>
          </a:p>
        </p:txBody>
      </p:sp>
      <p:pic>
        <p:nvPicPr>
          <p:cNvPr id="7171" name="Picture 3" descr="C:\Users\Lucie\AppData\Local\Microsoft\Windows\Temporary Internet Files\Content.IE5\MD5YQW23\MC9001923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29000"/>
            <a:ext cx="2232248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0" y="5716374"/>
            <a:ext cx="766145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Příliš velká tělesná hmotnost</a:t>
            </a:r>
            <a:endParaRPr lang="cs-CZ" sz="4800" dirty="0">
              <a:latin typeface="+mn-lt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6598" y="4401108"/>
            <a:ext cx="1600200" cy="2333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398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828600" y="116632"/>
            <a:ext cx="8229600" cy="1143000"/>
          </a:xfrm>
        </p:spPr>
        <p:txBody>
          <a:bodyPr/>
          <a:lstStyle/>
          <a:p>
            <a:r>
              <a:rPr lang="cs-CZ" sz="4800" dirty="0" smtClean="0">
                <a:latin typeface="+mn-lt"/>
              </a:rPr>
              <a:t>- Našemu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srdci</a:t>
            </a:r>
            <a:r>
              <a:rPr lang="cs-CZ" sz="4800" dirty="0" smtClean="0">
                <a:latin typeface="+mn-lt"/>
              </a:rPr>
              <a:t> </a:t>
            </a:r>
            <a:r>
              <a:rPr lang="cs-CZ" sz="4800" u="sng" dirty="0" smtClean="0">
                <a:latin typeface="+mn-lt"/>
              </a:rPr>
              <a:t>prospívá</a:t>
            </a:r>
            <a:r>
              <a:rPr lang="cs-CZ" sz="4800" dirty="0" smtClean="0">
                <a:latin typeface="+mn-lt"/>
              </a:rPr>
              <a:t>:</a:t>
            </a:r>
            <a:endParaRPr lang="cs-CZ" sz="4800" dirty="0">
              <a:latin typeface="+mn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444" y="2137417"/>
            <a:ext cx="22910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Cvičení</a:t>
            </a:r>
            <a:endParaRPr lang="cs-CZ" sz="4800" dirty="0">
              <a:latin typeface="+mn-lt"/>
            </a:endParaRPr>
          </a:p>
        </p:txBody>
      </p:sp>
      <p:pic>
        <p:nvPicPr>
          <p:cNvPr id="8194" name="Picture 2" descr="C:\Users\Lucie\AppData\Local\Microsoft\Windows\Temporary Internet Files\Content.IE5\SFB0X6VD\MC90033264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4713" y="1803949"/>
            <a:ext cx="1743761" cy="186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7504" y="4133979"/>
            <a:ext cx="69381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dirty="0" smtClean="0">
                <a:latin typeface="+mn-lt"/>
              </a:rPr>
              <a:t>- Pohyb na čerstvé vzduchu</a:t>
            </a:r>
            <a:endParaRPr lang="cs-CZ" sz="4800" dirty="0">
              <a:latin typeface="+mn-lt"/>
            </a:endParaRPr>
          </a:p>
        </p:txBody>
      </p:sp>
      <p:pic>
        <p:nvPicPr>
          <p:cNvPr id="8195" name="Picture 3" descr="C:\Users\Lucie\AppData\Local\Microsoft\Windows\Temporary Internet Files\Content.IE5\MD5YQW23\MC900430089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685" y="3573016"/>
            <a:ext cx="199081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43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467544" y="9925"/>
            <a:ext cx="8229600" cy="1143000"/>
          </a:xfrm>
        </p:spPr>
        <p:txBody>
          <a:bodyPr/>
          <a:lstStyle/>
          <a:p>
            <a:r>
              <a:rPr lang="cs-CZ" dirty="0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7544" y="941625"/>
            <a:ext cx="8229600" cy="5933256"/>
          </a:xfrm>
        </p:spPr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</a:t>
            </a:r>
            <a:r>
              <a:rPr lang="cs-CZ" dirty="0" smtClean="0"/>
              <a:t>kliparty</a:t>
            </a:r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zsseifertova.com/archiv/tvorba20082009.ic.cz/9trida/9b/internetove-stranky/brychta-jaroslav/1omne/organy/index.htm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obezita.unas.cz/deti.php</a:t>
            </a:r>
            <a:endParaRPr lang="cs-CZ" dirty="0" smtClean="0"/>
          </a:p>
          <a:p>
            <a:r>
              <a:rPr lang="cs-CZ" dirty="0"/>
              <a:t>KVASNIČKOVÁ, D., FRONĚK, J., </a:t>
            </a:r>
            <a:r>
              <a:rPr lang="cs-CZ" i="1" dirty="0"/>
              <a:t>Prvouka - Živá a neživá příroda, </a:t>
            </a:r>
            <a:r>
              <a:rPr lang="cs-CZ" dirty="0"/>
              <a:t>1. vyd. Praha: FORTUNA, 1993.</a:t>
            </a:r>
          </a:p>
          <a:p>
            <a:pPr marL="0" indent="0">
              <a:buNone/>
            </a:pPr>
            <a:r>
              <a:rPr lang="cs-CZ" dirty="0"/>
              <a:t>    ISBN  80-7168-041-9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</TotalTime>
  <Words>177</Words>
  <Application>Microsoft Office PowerPoint</Application>
  <PresentationFormat>Předvádění na obrazovce (4:3)</PresentationFormat>
  <Paragraphs>29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NÁZEV ŠKOLY: Střední odborné učiliště a Základní škola AUTOR: Bc. Lucie Chojnová NÁZEV: VY_32_INOVACE_07_Vnitřní orgány člověka  TÉMA SADY: Přírodověda DATUM: 23. září 2012 ČÍSLO PROJEKTU: CZ.1.07/1.4.00/21.0477</vt:lpstr>
      <vt:lpstr>VNITŘNÍ</vt:lpstr>
      <vt:lpstr>Prezentace aplikace PowerPoint</vt:lpstr>
      <vt:lpstr>Prohlédni si obrázek a ukaž na svém těle, kde jsou zobrazena vnitřní ústrojí.</vt:lpstr>
      <vt:lpstr>- K našemu životu jsou nezbytné   různé vnitřní části těla čili -</vt:lpstr>
      <vt:lpstr>- Vnitřní ústrojí jsou stále v činnosti.</vt:lpstr>
      <vt:lpstr>- Když v klidu sedíme, nebo ležíme,    stáhne se srdce asi 80 krát za   minutu.</vt:lpstr>
      <vt:lpstr>Znázorni si rychlost pohybu srdce stahováním ruky v pěst.</vt:lpstr>
      <vt:lpstr>Prezentace aplikace PowerPoint</vt:lpstr>
      <vt:lpstr>- Našemu srdci škodí:</vt:lpstr>
      <vt:lpstr>- Našemu srdci prospívá: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Lucie</cp:lastModifiedBy>
  <cp:revision>81</cp:revision>
  <dcterms:created xsi:type="dcterms:W3CDTF">2012-04-21T07:06:25Z</dcterms:created>
  <dcterms:modified xsi:type="dcterms:W3CDTF">2012-11-16T15:36:34Z</dcterms:modified>
</cp:coreProperties>
</file>