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2060848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VY_32_INOVACE_10_Naše smysly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27.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</a:t>
            </a:r>
            <a:r>
              <a:rPr lang="cs-CZ" sz="2600">
                <a:solidFill>
                  <a:schemeClr val="tx1"/>
                </a:solidFill>
              </a:rPr>
              <a:t>žáky </a:t>
            </a:r>
            <a:r>
              <a:rPr lang="cs-CZ" sz="260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65797" y="980728"/>
            <a:ext cx="8229600" cy="1143000"/>
          </a:xfrm>
        </p:spPr>
        <p:txBody>
          <a:bodyPr/>
          <a:lstStyle/>
          <a:p>
            <a:r>
              <a:rPr lang="cs-CZ" sz="9600" dirty="0" smtClean="0">
                <a:solidFill>
                  <a:srgbClr val="92D050"/>
                </a:solidFill>
                <a:latin typeface="Arial Black" pitchFamily="34" charset="0"/>
              </a:rPr>
              <a:t>NAŠE</a:t>
            </a:r>
            <a:endParaRPr lang="cs-CZ" sz="9600" dirty="0">
              <a:solidFill>
                <a:srgbClr val="92D05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605028"/>
            <a:ext cx="57130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SMYSLY</a:t>
            </a:r>
            <a:endParaRPr lang="cs-CZ" sz="9600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8" name="Picture 4" descr="C:\Users\Lucie\AppData\Local\Microsoft\Windows\Temporary Internet Files\Content.IE5\32HDAXOE\MC9004373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47718">
            <a:off x="523851" y="555654"/>
            <a:ext cx="2664859" cy="259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cie\AppData\Local\Microsoft\Windows\Temporary Internet Files\Content.IE5\MD5YQW23\MC900437825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1984">
            <a:off x="5516877" y="2289707"/>
            <a:ext cx="3728558" cy="440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13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latin typeface="+mn-lt"/>
              </a:rPr>
              <a:t>- Okolí </a:t>
            </a:r>
            <a:r>
              <a:rPr lang="cs-CZ" sz="5400" u="sng" dirty="0" smtClean="0">
                <a:latin typeface="+mn-lt"/>
              </a:rPr>
              <a:t>poznáváme</a:t>
            </a:r>
            <a:r>
              <a:rPr lang="cs-CZ" sz="5400" dirty="0" smtClean="0">
                <a:latin typeface="+mn-lt"/>
              </a:rPr>
              <a:t>: </a:t>
            </a:r>
            <a:endParaRPr lang="cs-CZ" sz="5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1202" y="1775826"/>
            <a:ext cx="24917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SMYSLY.</a:t>
            </a:r>
            <a:endParaRPr lang="cs-CZ" sz="54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212976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540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65" y="3212976"/>
            <a:ext cx="912993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- </a:t>
            </a:r>
            <a:r>
              <a:rPr lang="cs-CZ" sz="5400" u="sng" dirty="0" smtClean="0">
                <a:latin typeface="+mn-lt"/>
              </a:rPr>
              <a:t>Části těla</a:t>
            </a:r>
            <a:r>
              <a:rPr lang="cs-CZ" sz="5400" dirty="0" smtClean="0">
                <a:latin typeface="+mn-lt"/>
              </a:rPr>
              <a:t>, v nichž jsou uloženy,</a:t>
            </a:r>
          </a:p>
          <a:p>
            <a:r>
              <a:rPr lang="cs-CZ" sz="5400" dirty="0">
                <a:latin typeface="+mn-lt"/>
              </a:rPr>
              <a:t> </a:t>
            </a:r>
            <a:r>
              <a:rPr lang="cs-CZ" sz="5400" dirty="0" smtClean="0">
                <a:latin typeface="+mn-lt"/>
              </a:rPr>
              <a:t>  jsou:</a:t>
            </a:r>
            <a:endParaRPr lang="cs-CZ" sz="5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5373216"/>
            <a:ext cx="58530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SMYSLOVÁ ÚSTROJÍ</a:t>
            </a:r>
            <a:endParaRPr lang="cs-CZ" sz="5400" b="1" u="sng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47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Zrak</a:t>
            </a:r>
            <a:endParaRPr lang="cs-CZ" sz="9600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32HDAXOE\MP9004486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1"/>
            <a:ext cx="5904656" cy="503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8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Sluch</a:t>
            </a:r>
            <a:endParaRPr lang="cs-CZ" sz="9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Z6QZ204O\MC900055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6533" y="1628800"/>
            <a:ext cx="453650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929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Čich</a:t>
            </a:r>
            <a:endParaRPr lang="cs-CZ" sz="96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028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8800"/>
            <a:ext cx="597666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501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Hmat</a:t>
            </a:r>
            <a:endParaRPr lang="cs-CZ" sz="9600" b="1" i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C:\Users\Lucie\AppData\Local\Microsoft\Windows\Temporary Internet Files\Content.IE5\32HDAXOE\MC9004417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626469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63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Chuť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32HDAXOE\MC900436391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00808"/>
            <a:ext cx="6768752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68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980728"/>
            <a:ext cx="9361040" cy="1143000"/>
          </a:xfrm>
        </p:spPr>
        <p:txBody>
          <a:bodyPr/>
          <a:lstStyle/>
          <a:p>
            <a:pPr algn="l"/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sz="4800" dirty="0" smtClean="0">
                <a:latin typeface="+mn-lt"/>
              </a:rPr>
              <a:t> Vezmi si jablko a zkoumej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ho</a:t>
            </a: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postupně  zrakem    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hmatem(zavři oči), 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čichem a chutí.</a:t>
            </a:r>
            <a:endParaRPr lang="cs-CZ" sz="4800" dirty="0"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MD5YQW23\MC90043763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36241">
            <a:off x="127486" y="209295"/>
            <a:ext cx="2867733" cy="451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3523938"/>
            <a:ext cx="80406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4800" dirty="0" smtClean="0">
                <a:latin typeface="+mn-lt"/>
              </a:rPr>
              <a:t> Řekni, kterými smysly můžeš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zkoumat zvonek, cukr, dveře?</a:t>
            </a:r>
            <a:endParaRPr lang="cs-CZ" sz="48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488" y="5288340"/>
            <a:ext cx="874329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 </a:t>
            </a:r>
            <a:r>
              <a:rPr lang="cs-CZ" sz="4800" dirty="0" smtClean="0">
                <a:latin typeface="+mn-lt"/>
              </a:rPr>
              <a:t>Jak si člověk může poškodit zrak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nebo dokonce oslepnout?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3725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21" y="260648"/>
            <a:ext cx="8229600" cy="1143000"/>
          </a:xfrm>
        </p:spPr>
        <p:txBody>
          <a:bodyPr/>
          <a:lstStyle/>
          <a:p>
            <a:pPr algn="l"/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4.</a:t>
            </a:r>
            <a:r>
              <a:rPr lang="cs-CZ" sz="4800" dirty="0" smtClean="0">
                <a:latin typeface="+mn-lt"/>
              </a:rPr>
              <a:t> Podle čeho poznáš na ulici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nevidomého člověka?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882725"/>
            <a:ext cx="882613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5.</a:t>
            </a:r>
            <a:r>
              <a:rPr lang="cs-CZ" sz="4800" dirty="0" smtClean="0">
                <a:latin typeface="+mn-lt"/>
              </a:rPr>
              <a:t> Které zvíře těmto lidem pomáhá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a jak?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9556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- kliparty </a:t>
            </a:r>
          </a:p>
          <a:p>
            <a:r>
              <a:rPr lang="cs-CZ" dirty="0" smtClean="0"/>
              <a:t>KVASNIČKOVÁ, D., FRONĚK, J., </a:t>
            </a:r>
            <a:r>
              <a:rPr lang="cs-CZ" i="1" dirty="0" smtClean="0"/>
              <a:t>Prvouka – Živá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a neživá příroda,</a:t>
            </a:r>
            <a:r>
              <a:rPr lang="cs-CZ" dirty="0" smtClean="0"/>
              <a:t> 1. vyd. Praha: FORTUNA,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1993.ISBN 80-7168-041-9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144</Words>
  <Application>Microsoft Office PowerPoint</Application>
  <PresentationFormat>Předvádění na obrazovce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NÁZEV ŠKOLY: Střední odborné učiliště a Základní škola AUTOR: Bc. Lucie Chojnová NÁZEV: VY_32_INOVACE_10_Naše smysly TÉMA SADY: Přírodověda DATUM: 27. září 2012 ČÍSLO PROJEKTU: CZ.1.07/1.4.00/21.0477</vt:lpstr>
      <vt:lpstr>NAŠE</vt:lpstr>
      <vt:lpstr>- Okolí poznáváme: </vt:lpstr>
      <vt:lpstr>Zrak</vt:lpstr>
      <vt:lpstr>Sluch</vt:lpstr>
      <vt:lpstr>Čich</vt:lpstr>
      <vt:lpstr>Hmat</vt:lpstr>
      <vt:lpstr>Chuť</vt:lpstr>
      <vt:lpstr>1. Vezmi si jablko a zkoumej     ho postupně  zrakem          hmatem(zavři oči),      čichem a chutí.</vt:lpstr>
      <vt:lpstr>4. Podle čeho poznáš na ulici      nevidomého člověka?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79</cp:revision>
  <dcterms:created xsi:type="dcterms:W3CDTF">2012-04-21T07:06:25Z</dcterms:created>
  <dcterms:modified xsi:type="dcterms:W3CDTF">2012-11-16T15:43:01Z</dcterms:modified>
</cp:coreProperties>
</file>