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doc" ContentType="application/msword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56" r:id="rId3"/>
    <p:sldId id="257" r:id="rId4"/>
    <p:sldId id="259" r:id="rId5"/>
    <p:sldId id="260" r:id="rId6"/>
    <p:sldId id="261" r:id="rId7"/>
    <p:sldId id="262" r:id="rId8"/>
    <p:sldId id="263" r:id="rId9"/>
    <p:sldId id="258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9D8542-07F3-4D51-9B55-CADF830DA0B9}" type="datetimeFigureOut">
              <a:rPr lang="cs-CZ" smtClean="0"/>
              <a:t>30.11.2011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310194-5C16-4B0A-947E-30EBEC456E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94057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9D8542-07F3-4D51-9B55-CADF830DA0B9}" type="datetimeFigureOut">
              <a:rPr lang="cs-CZ" smtClean="0"/>
              <a:t>30.11.2011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310194-5C16-4B0A-947E-30EBEC456E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07749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9D8542-07F3-4D51-9B55-CADF830DA0B9}" type="datetimeFigureOut">
              <a:rPr lang="cs-CZ" smtClean="0"/>
              <a:t>30.11.2011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310194-5C16-4B0A-947E-30EBEC456E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22787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9D8542-07F3-4D51-9B55-CADF830DA0B9}" type="datetimeFigureOut">
              <a:rPr lang="cs-CZ" smtClean="0"/>
              <a:t>30.11.2011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310194-5C16-4B0A-947E-30EBEC456E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38816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9D8542-07F3-4D51-9B55-CADF830DA0B9}" type="datetimeFigureOut">
              <a:rPr lang="cs-CZ" smtClean="0"/>
              <a:t>30.11.2011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310194-5C16-4B0A-947E-30EBEC456E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02213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9D8542-07F3-4D51-9B55-CADF830DA0B9}" type="datetimeFigureOut">
              <a:rPr lang="cs-CZ" smtClean="0"/>
              <a:t>30.11.2011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310194-5C16-4B0A-947E-30EBEC456E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53289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9D8542-07F3-4D51-9B55-CADF830DA0B9}" type="datetimeFigureOut">
              <a:rPr lang="cs-CZ" smtClean="0"/>
              <a:t>30.11.2011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310194-5C16-4B0A-947E-30EBEC456E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18775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9D8542-07F3-4D51-9B55-CADF830DA0B9}" type="datetimeFigureOut">
              <a:rPr lang="cs-CZ" smtClean="0"/>
              <a:t>30.11.2011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310194-5C16-4B0A-947E-30EBEC456E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45352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9D8542-07F3-4D51-9B55-CADF830DA0B9}" type="datetimeFigureOut">
              <a:rPr lang="cs-CZ" smtClean="0"/>
              <a:t>30.11.2011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310194-5C16-4B0A-947E-30EBEC456E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21071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9D8542-07F3-4D51-9B55-CADF830DA0B9}" type="datetimeFigureOut">
              <a:rPr lang="cs-CZ" smtClean="0"/>
              <a:t>30.11.2011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310194-5C16-4B0A-947E-30EBEC456E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45338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9D8542-07F3-4D51-9B55-CADF830DA0B9}" type="datetimeFigureOut">
              <a:rPr lang="cs-CZ" smtClean="0"/>
              <a:t>30.11.2011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310194-5C16-4B0A-947E-30EBEC456E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68261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9D8542-07F3-4D51-9B55-CADF830DA0B9}" type="datetimeFigureOut">
              <a:rPr lang="cs-CZ" smtClean="0"/>
              <a:t>30.11.2011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F310194-5C16-4B0A-947E-30EBEC456E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08806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Dokument_aplikace_Microsoft_Word_97_20031.doc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search?q=mapa+asie&amp;hl=cs&amp;rlz=1W1ADRA_csCZ451&amp;biw=1366&amp;bih=577&amp;prmd=imvns&amp;source=lnms&amp;tbm=isch&amp;ei=eQi1Ts2iNMWaOsmIvIcC&amp;sa=X&amp;oi=mode_link&amp;ct=mode&amp;cd=2&amp;sqi=2&amp;ved=0CBkQ_AUoAQ#hl=cs&amp;rlz=1W1ADRA_csCZ451&amp;tbm=isch&amp;sa=1&amp;q=bajkal&amp;pbx=1&amp;oq=bajkal&amp;aq=f&amp;aqi=g5g-S4g-sS1&amp;aql=1&amp;gs_sm=e&amp;gs_upl=100997l104521l0l105977l10l9l0l0l0l0l186l1179l1.8l9l0&amp;bav=on.2,or.r_gc.r_pw.,cf.osb&amp;fp=d7f1aefd1f400913&amp;biw=1366&amp;bih=538" TargetMode="External"/><Relationship Id="rId2" Type="http://schemas.openxmlformats.org/officeDocument/2006/relationships/hyperlink" Target="http://www.google.cz/search?q=mapa+asie&amp;hl=cs&amp;rlz=1W1ADRA_csCZ451&amp;biw=1366&amp;bih=577&amp;prmd=imvns&amp;source=lnms&amp;tbm=isch&amp;ei=eQi1Ts2iNMWaOsmIvIcC&amp;sa=X&amp;oi=mode_link&amp;ct=mode&amp;cd=2&amp;sqi=2&amp;ved=0CBkQ_AUoAQ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search?q=mapa+asie&amp;hl=cs&amp;rlz=1W1ADRA_csCZ451&amp;biw=1366&amp;bih=577&amp;prmd=imvns&amp;source=lnms&amp;tbm=isch&amp;ei=eQi1Ts2iNMWaOsmIvIcC&amp;sa=X&amp;oi=mode_link&amp;ct=mode&amp;cd=2&amp;sqi=2&amp;ved=0CBkQ_AUoAQ#hl=cs&amp;rlz=1W1ADRA_csCZ451&amp;tbm=isch&amp;sa=1&amp;q=tokio&amp;pbx=1&amp;oq=tokio&amp;aq=f&amp;aqi=g5g-s1g1g-s1g2&amp;aql=1&amp;gs_sm=e&amp;gs_upl=33961l38436l0l39905l13l12l0l0l0l0l266l1859l1.8.3l12l0&amp;bav=on.2,or.r_gc.r_pw.,cf.osb&amp;fp=d7f1aefd1f400913&amp;biw=1366&amp;bih=538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250831193"/>
              </p:ext>
            </p:extLst>
          </p:nvPr>
        </p:nvGraphicFramePr>
        <p:xfrm>
          <a:off x="2267745" y="271787"/>
          <a:ext cx="4536504" cy="641627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7" name="Document" r:id="rId3" imgW="6067705" imgH="8582336" progId="Word.Document.8">
                  <p:embed/>
                </p:oleObj>
              </mc:Choice>
              <mc:Fallback>
                <p:oleObj name="Document" r:id="rId3" imgW="6067705" imgH="8582336" progId="Word.Document.8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267745" y="271787"/>
                        <a:ext cx="4536504" cy="6416271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41584541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411760" y="692696"/>
            <a:ext cx="4032448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just"/>
            <a:r>
              <a:rPr lang="cs-CZ" sz="5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     A S I E</a:t>
            </a:r>
            <a:endParaRPr lang="cs-CZ" sz="54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35872" y="2132856"/>
            <a:ext cx="3857625" cy="36227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39008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70186"/>
          </a:xfrm>
        </p:spPr>
        <p:txBody>
          <a:bodyPr>
            <a:noAutofit/>
          </a:bodyPr>
          <a:lstStyle/>
          <a:p>
            <a:r>
              <a:rPr lang="cs-CZ" sz="2400" dirty="0" smtClean="0">
                <a:solidFill>
                  <a:srgbClr val="002060"/>
                </a:solidFill>
              </a:rPr>
              <a:t>Asie je světadíl superlativů: ze všech světadílů je největší, nejlidnatější, najdeme zde nejvyšší pohoří i nejhlubší proláklinu. V Asii jsou zastoupena všechna klimatická pásma i typy krajin.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276872"/>
            <a:ext cx="4038600" cy="3849291"/>
          </a:xfrm>
        </p:spPr>
        <p:txBody>
          <a:bodyPr/>
          <a:lstStyle/>
          <a:p>
            <a:r>
              <a:rPr lang="cs-CZ" dirty="0" smtClean="0"/>
              <a:t>Rozloha</a:t>
            </a:r>
          </a:p>
          <a:p>
            <a:r>
              <a:rPr lang="cs-CZ" dirty="0" smtClean="0"/>
              <a:t>Počet obyvatel</a:t>
            </a:r>
          </a:p>
          <a:p>
            <a:r>
              <a:rPr lang="cs-CZ" dirty="0" smtClean="0"/>
              <a:t>Nejvyšší pohoří</a:t>
            </a:r>
          </a:p>
          <a:p>
            <a:r>
              <a:rPr lang="cs-CZ" dirty="0" smtClean="0"/>
              <a:t>Nejvyšší bod</a:t>
            </a:r>
          </a:p>
          <a:p>
            <a:r>
              <a:rPr lang="cs-CZ" dirty="0" smtClean="0"/>
              <a:t>Nejnižší bod</a:t>
            </a:r>
          </a:p>
          <a:p>
            <a:r>
              <a:rPr lang="cs-CZ" dirty="0" smtClean="0"/>
              <a:t>Nejdelší řeka</a:t>
            </a:r>
          </a:p>
          <a:p>
            <a:r>
              <a:rPr lang="cs-CZ" dirty="0" smtClean="0"/>
              <a:t>Největší jezero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648200" y="2276872"/>
            <a:ext cx="4038600" cy="3849291"/>
          </a:xfrm>
        </p:spPr>
        <p:txBody>
          <a:bodyPr/>
          <a:lstStyle/>
          <a:p>
            <a:r>
              <a:rPr lang="cs-CZ" dirty="0" smtClean="0"/>
              <a:t>44 410 000 km</a:t>
            </a:r>
            <a:r>
              <a:rPr lang="cs-CZ" baseline="30000" dirty="0" smtClean="0"/>
              <a:t>2</a:t>
            </a:r>
          </a:p>
          <a:p>
            <a:r>
              <a:rPr lang="cs-CZ" dirty="0" smtClean="0"/>
              <a:t>3 879 000 000 (2010)</a:t>
            </a:r>
          </a:p>
          <a:p>
            <a:r>
              <a:rPr lang="cs-CZ" dirty="0" smtClean="0"/>
              <a:t>Himálaj </a:t>
            </a:r>
          </a:p>
          <a:p>
            <a:r>
              <a:rPr lang="cs-CZ" dirty="0" err="1" smtClean="0"/>
              <a:t>Mt</a:t>
            </a:r>
            <a:r>
              <a:rPr lang="cs-CZ" dirty="0" smtClean="0"/>
              <a:t>. Everest, 8 850 m</a:t>
            </a:r>
          </a:p>
          <a:p>
            <a:r>
              <a:rPr lang="cs-CZ" dirty="0" smtClean="0"/>
              <a:t>Mrtvé moře, - 408 m</a:t>
            </a:r>
          </a:p>
          <a:p>
            <a:r>
              <a:rPr lang="cs-CZ" dirty="0" err="1" smtClean="0"/>
              <a:t>Chang</a:t>
            </a:r>
            <a:r>
              <a:rPr lang="cs-CZ" dirty="0" smtClean="0"/>
              <a:t> </a:t>
            </a:r>
            <a:r>
              <a:rPr lang="cs-CZ" dirty="0" err="1" smtClean="0"/>
              <a:t>Jiang</a:t>
            </a:r>
            <a:r>
              <a:rPr lang="cs-CZ" dirty="0" smtClean="0"/>
              <a:t>, 6 379 km</a:t>
            </a:r>
          </a:p>
          <a:p>
            <a:r>
              <a:rPr lang="cs-CZ" dirty="0" smtClean="0"/>
              <a:t>Kaspické moře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13119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Zástupný symbol pro obsah 6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404663"/>
            <a:ext cx="2952328" cy="3574633"/>
          </a:xfr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977" y="404663"/>
            <a:ext cx="4211538" cy="2794479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652349" y="4581126"/>
            <a:ext cx="3096344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Mt</a:t>
            </a:r>
            <a:r>
              <a:rPr lang="cs-CZ" sz="3200" dirty="0" smtClean="0"/>
              <a:t>. Everest</a:t>
            </a:r>
          </a:p>
          <a:p>
            <a:r>
              <a:rPr lang="cs-CZ" sz="3200" dirty="0" smtClean="0"/>
              <a:t>Mrtvé moře</a:t>
            </a:r>
          </a:p>
          <a:p>
            <a:r>
              <a:rPr lang="cs-CZ" sz="3200" dirty="0" smtClean="0"/>
              <a:t>Jezero Bajkal</a:t>
            </a:r>
          </a:p>
          <a:p>
            <a:endParaRPr lang="cs-CZ" dirty="0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977" y="3588211"/>
            <a:ext cx="4211538" cy="27074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44739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1971" y="476672"/>
            <a:ext cx="3970536" cy="2647024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8104" y="2441953"/>
            <a:ext cx="2718048" cy="4077072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3573016"/>
            <a:ext cx="4428492" cy="2952328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5508104" y="332656"/>
            <a:ext cx="271804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dirty="0" smtClean="0"/>
              <a:t>Čína</a:t>
            </a:r>
            <a:endParaRPr lang="cs-CZ" sz="5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499992" y="1655030"/>
            <a:ext cx="19442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Peking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0497201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4008" y="332656"/>
            <a:ext cx="4147356" cy="2764904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476672"/>
            <a:ext cx="3102091" cy="4653136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47770" y="3356992"/>
            <a:ext cx="4572000" cy="3048000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539552" y="5301208"/>
            <a:ext cx="187220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Čína</a:t>
            </a:r>
            <a:endParaRPr lang="cs-CZ" sz="5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090597" y="5885983"/>
            <a:ext cx="22571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Velká čínská zeď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9074762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89145" y="336638"/>
            <a:ext cx="4427984" cy="2951989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96649" y="3501008"/>
            <a:ext cx="4320480" cy="288032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332656"/>
            <a:ext cx="3150096" cy="4725144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971600" y="5517232"/>
            <a:ext cx="194421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Indie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8302780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332656"/>
            <a:ext cx="4200128" cy="3150096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8024" y="682667"/>
            <a:ext cx="4200128" cy="2800085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5905012" y="3969588"/>
            <a:ext cx="280831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S.A.E. – Dubaj</a:t>
            </a:r>
          </a:p>
          <a:p>
            <a:r>
              <a:rPr lang="cs-CZ" sz="2800" dirty="0" smtClean="0"/>
              <a:t>Tibet – Lhasa</a:t>
            </a:r>
          </a:p>
          <a:p>
            <a:r>
              <a:rPr lang="cs-CZ" sz="2800" dirty="0" smtClean="0"/>
              <a:t>Japonsko - Tokio</a:t>
            </a:r>
            <a:endParaRPr lang="cs-CZ" sz="2800" dirty="0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5983" y="3717450"/>
            <a:ext cx="5358145" cy="28505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65656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Použité zdroje:</a:t>
            </a:r>
            <a:endParaRPr lang="cs-CZ" sz="40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sz="2000" dirty="0">
                <a:hlinkClick r:id="rId2"/>
              </a:rPr>
              <a:t>http://</a:t>
            </a:r>
            <a:r>
              <a:rPr lang="cs-CZ" sz="2000" dirty="0" smtClean="0">
                <a:hlinkClick r:id="rId2"/>
              </a:rPr>
              <a:t>www.google.cz/search?q=mapa+asie&amp;hl=cs&amp;rlz=1W1ADRA_csCZ451&amp;biw=1366&amp;bih=577&amp;prmd=imvns&amp;source=lnms&amp;tbm=isch&amp;ei=eQi1Ts2iNMWaOsmIvIcC&amp;sa=X&amp;oi=mode_link&amp;ct=mode&amp;cd=2&amp;sqi=2&amp;ved=0CBkQ_AUoAQ</a:t>
            </a:r>
            <a:endParaRPr lang="cs-CZ" sz="2000" dirty="0" smtClean="0"/>
          </a:p>
          <a:p>
            <a:r>
              <a:rPr lang="cs-CZ" sz="2000" dirty="0"/>
              <a:t>http://www.google.cz/imgres?q=Mt.+Everest&amp;hl=cs&amp;sa=X&amp;rlz=1T4ADRA_csCZ451&amp;biw=1366&amp;bih=577&amp;tbm=isch&amp;prmd=imvns&amp;tbnid=4U6XaoB_RECzGM:&amp;imgrefurl=http://ramkshrestha.wordpress.com/tag/mt-everest/&amp;docid=R52zK7hIdDs5xM&amp;imgurl=http://ramkshrestha.files.wordpress.com/2010/10/mteverest.jpg&amp;w=454&amp;h=550&amp;ei=oAu1Tqy6EoWC8gOzrcSCBQ&amp;zoom=1&amp;iact=hc&amp;vpx=1043&amp;vpy=174&amp;dur=501&amp;hovh=247&amp;hovw=204&amp;tx=73&amp;ty=146&amp;sig=108509691898886102911&amp;page=1&amp;tbnh=167&amp;tbnw=143&amp;start=0&amp;ndsp=12&amp;ved=1t:429,r:10,s:0</a:t>
            </a:r>
          </a:p>
          <a:p>
            <a:r>
              <a:rPr lang="cs-CZ" sz="2000" u="sng" dirty="0">
                <a:hlinkClick r:id="rId3"/>
              </a:rPr>
              <a:t>http://www.google.cz/search?q=mapa+asie&amp;hl=cs&amp;rlz=1W1ADRA_csCZ451&amp;biw=1366&amp;bih=577&amp;prmd=imvns&amp;source=lnms&amp;tbm=isch&amp;ei=eQi1Ts2iNMWaOsmIvIcC&amp;sa=X&amp;oi=mode_link&amp;ct=mode&amp;cd=2&amp;sqi=2&amp;ved=0CBkQ_AUoAQ#hl=cs&amp;rlz=1W1ADRA_csCZ451&amp;tbm=isch&amp;sa=1&amp;q=bajkal&amp;pbx=1&amp;oq=bajkal&amp;aq=f&amp;aqi=g5g-S4g-sS1&amp;aql=1&amp;gs_sm=e&amp;gs_upl=100997l104521l0l105977l10l9l0l0l0l0l186l1179l1.8l9l0&amp;bav=on.2,or.r_gc.r_pw.,cf.osb&amp;fp=d7f1aefd1f400913&amp;biw=1366&amp;bih=538</a:t>
            </a:r>
            <a:endParaRPr lang="cs-CZ" sz="2000" dirty="0"/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4380596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548680"/>
            <a:ext cx="8229600" cy="4525963"/>
          </a:xfrm>
        </p:spPr>
        <p:txBody>
          <a:bodyPr>
            <a:normAutofit/>
          </a:bodyPr>
          <a:lstStyle/>
          <a:p>
            <a:r>
              <a:rPr lang="cs-CZ" sz="1800" u="sng" dirty="0">
                <a:hlinkClick r:id="rId2"/>
              </a:rPr>
              <a:t>http://www.google.cz/search?q=mapa+asie&amp;hl=cs&amp;rlz=1W1ADRA_csCZ451&amp;biw=1366&amp;bih=577&amp;prmd=imvns&amp;source=lnms&amp;tbm=isch&amp;ei=eQi1Ts2iNMWaOsmIvIcC&amp;sa=X&amp;oi=mode_link&amp;ct=mode&amp;cd=2&amp;sqi=2&amp;ved=0CBkQ_AUoAQ#hl=cs&amp;rlz=1W1ADRA_csCZ451&amp;tbm=isch&amp;sa=1&amp;q=tokio&amp;pbx=1&amp;oq=tokio&amp;aq=f&amp;aqi=g5g-s1g1g-s1g2&amp;aql=1&amp;gs_sm=e&amp;gs_upl=33961l38436l0l39905l13l12l0l0l0l0l266l1859l1.8.3l12l0&amp;bav=on.2,or.r_gc.r_pw.,</a:t>
            </a:r>
            <a:r>
              <a:rPr lang="cs-CZ" sz="1800" u="sng" dirty="0" smtClean="0">
                <a:hlinkClick r:id="rId2"/>
              </a:rPr>
              <a:t>cf.osb&amp;fp=d7f1aefd1f400913&amp;biw=1366&amp;bih=538</a:t>
            </a:r>
            <a:endParaRPr lang="cs-CZ" sz="1800" u="sng" dirty="0" smtClean="0"/>
          </a:p>
          <a:p>
            <a:r>
              <a:rPr lang="cs-CZ" sz="1800" dirty="0" smtClean="0"/>
              <a:t>Fotografie z osobního archivu autora</a:t>
            </a:r>
            <a:endParaRPr lang="cs-CZ" sz="18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5735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116</TotalTime>
  <Words>141</Words>
  <Application>Microsoft Office PowerPoint</Application>
  <PresentationFormat>Předvádění na obrazovce (4:3)</PresentationFormat>
  <Paragraphs>33</Paragraphs>
  <Slides>10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Motiv systému Office</vt:lpstr>
      <vt:lpstr>Dokument aplikace Microsoft Word 97–2003</vt:lpstr>
      <vt:lpstr>Prezentace aplikace PowerPoint</vt:lpstr>
      <vt:lpstr>Prezentace aplikace PowerPoint</vt:lpstr>
      <vt:lpstr>Asie je světadíl superlativů: ze všech světadílů je největší, nejlidnatější, najdeme zde nejvyšší pohoří i nejhlubší proláklinu. V Asii jsou zastoupena všechna klimatická pásma i typy krajin.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zdroje: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07YN</dc:creator>
  <cp:lastModifiedBy>07YN</cp:lastModifiedBy>
  <cp:revision>13</cp:revision>
  <dcterms:created xsi:type="dcterms:W3CDTF">2011-11-01T18:41:52Z</dcterms:created>
  <dcterms:modified xsi:type="dcterms:W3CDTF">2011-11-30T11:53:04Z</dcterms:modified>
</cp:coreProperties>
</file>