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71" r:id="rId2"/>
    <p:sldId id="274" r:id="rId3"/>
    <p:sldId id="256" r:id="rId4"/>
    <p:sldId id="260" r:id="rId5"/>
    <p:sldId id="259" r:id="rId6"/>
    <p:sldId id="258" r:id="rId7"/>
    <p:sldId id="264" r:id="rId8"/>
    <p:sldId id="267" r:id="rId9"/>
    <p:sldId id="269" r:id="rId10"/>
    <p:sldId id="268" r:id="rId11"/>
    <p:sldId id="273" r:id="rId12"/>
    <p:sldId id="27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8CDD8A23-165E-48B9-940F-DE150F3C3685}">
          <p14:sldIdLst>
            <p14:sldId id="271"/>
            <p14:sldId id="274"/>
            <p14:sldId id="256"/>
            <p14:sldId id="260"/>
            <p14:sldId id="259"/>
            <p14:sldId id="258"/>
            <p14:sldId id="264"/>
            <p14:sldId id="267"/>
            <p14:sldId id="269"/>
            <p14:sldId id="268"/>
            <p14:sldId id="273"/>
          </p14:sldIdLst>
        </p14:section>
        <p14:section name="Oddíl bez názvu" id="{FBB48134-B738-4CCE-89B5-63E0E8B1FBE0}">
          <p14:sldIdLst>
            <p14:sldId id="27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7445DA5A-6327-49DA-98C1-3BEDBC8FF674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4F3AD13A-31DF-4CEE-AF15-B0B9EC3E86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5DA5A-6327-49DA-98C1-3BEDBC8FF674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D13A-31DF-4CEE-AF15-B0B9EC3E86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5DA5A-6327-49DA-98C1-3BEDBC8FF674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D13A-31DF-4CEE-AF15-B0B9EC3E86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5DA5A-6327-49DA-98C1-3BEDBC8FF674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D13A-31DF-4CEE-AF15-B0B9EC3E861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5DA5A-6327-49DA-98C1-3BEDBC8FF674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D13A-31DF-4CEE-AF15-B0B9EC3E861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5DA5A-6327-49DA-98C1-3BEDBC8FF674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D13A-31DF-4CEE-AF15-B0B9EC3E86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5DA5A-6327-49DA-98C1-3BEDBC8FF674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D13A-31DF-4CEE-AF15-B0B9EC3E86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7445DA5A-6327-49DA-98C1-3BEDBC8FF674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4F3AD13A-31DF-4CEE-AF15-B0B9EC3E86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7445DA5A-6327-49DA-98C1-3BEDBC8FF674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4F3AD13A-31DF-4CEE-AF15-B0B9EC3E86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5DA5A-6327-49DA-98C1-3BEDBC8FF674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D13A-31DF-4CEE-AF15-B0B9EC3E86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5DA5A-6327-49DA-98C1-3BEDBC8FF674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D13A-31DF-4CEE-AF15-B0B9EC3E86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7445DA5A-6327-49DA-98C1-3BEDBC8FF674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4F3AD13A-31DF-4CEE-AF15-B0B9EC3E861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14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5965605"/>
              </p:ext>
            </p:extLst>
          </p:nvPr>
        </p:nvGraphicFramePr>
        <p:xfrm>
          <a:off x="1524000" y="1397000"/>
          <a:ext cx="6720408" cy="35955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42649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Bc. Naďa Prejzová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VY_32_Inovace_4.3.1 opakování </a:t>
                      </a:r>
                      <a:r>
                        <a:rPr lang="cs-CZ" dirty="0" smtClean="0"/>
                        <a:t>2.ročníku (1)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Matematika  3. ročník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1051639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Materiál je určen k upevnění učiva 2 ročníku</a:t>
                      </a:r>
                      <a:r>
                        <a:rPr lang="cs-CZ" baseline="0" dirty="0" smtClean="0"/>
                        <a:t>. Lze využít jako pětiminutovky na začátku vyučovací hodiny. Prezentace byla vytvořena pro práci s interaktivní tabulí nebo dataprojektorem a obsahuje animace.</a:t>
                      </a:r>
                      <a:endParaRPr lang="cs-CZ" dirty="0" smtClean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610" y="764704"/>
            <a:ext cx="1043608" cy="14403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348484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323528" y="836712"/>
            <a:ext cx="8245424" cy="3888432"/>
          </a:xfrm>
        </p:spPr>
        <p:txBody>
          <a:bodyPr>
            <a:normAutofit fontScale="90000"/>
          </a:bodyPr>
          <a:lstStyle/>
          <a:p>
            <a:pPr marL="182880" indent="0"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Ahoj děti. Čeká na vás matematická rozcvička,</a:t>
            </a:r>
            <a:br>
              <a:rPr lang="cs-CZ" dirty="0" smtClean="0"/>
            </a:br>
            <a:r>
              <a:rPr lang="cs-CZ" dirty="0" smtClean="0"/>
              <a:t> formou matematického</a:t>
            </a:r>
            <a:br>
              <a:rPr lang="cs-CZ" dirty="0" smtClean="0"/>
            </a:br>
            <a:r>
              <a:rPr lang="cs-CZ" dirty="0" smtClean="0"/>
              <a:t>řetězu. Tak si pěkně </a:t>
            </a:r>
            <a:br>
              <a:rPr lang="cs-CZ" dirty="0" smtClean="0"/>
            </a:br>
            <a:r>
              <a:rPr lang="cs-CZ" dirty="0" smtClean="0"/>
              <a:t>počítejte. </a:t>
            </a:r>
            <a:endParaRPr lang="cs-CZ" dirty="0"/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1979712" y="4869160"/>
            <a:ext cx="5400600" cy="792088"/>
          </a:xfrm>
        </p:spPr>
        <p:txBody>
          <a:bodyPr/>
          <a:lstStyle/>
          <a:p>
            <a:pPr algn="l"/>
            <a:endParaRPr lang="cs-CZ" dirty="0"/>
          </a:p>
        </p:txBody>
      </p:sp>
      <p:pic>
        <p:nvPicPr>
          <p:cNvPr id="2053" name="Picture 5" descr="C:\Users\prejzova\AppData\Local\Microsoft\Windows\Temporary Internet Files\Content.IE5\I5N0C3XM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861048"/>
            <a:ext cx="16256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1305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Šipka doprava 6"/>
          <p:cNvSpPr/>
          <p:nvPr/>
        </p:nvSpPr>
        <p:spPr>
          <a:xfrm>
            <a:off x="2207471" y="846448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7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838778" y="809582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12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4027904" y="809582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7171027" y="862831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13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4027904" y="2866146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6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838778" y="2888078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027904" y="5026801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768205" y="5026801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16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7167160" y="5026801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13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7167160" y="2851212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12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3" name="Šipka doprava 32"/>
          <p:cNvSpPr/>
          <p:nvPr/>
        </p:nvSpPr>
        <p:spPr>
          <a:xfrm>
            <a:off x="5454262" y="2866146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+ 6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4" name="Šipka doprava 33"/>
          <p:cNvSpPr/>
          <p:nvPr/>
        </p:nvSpPr>
        <p:spPr>
          <a:xfrm>
            <a:off x="2233505" y="2888078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5" name="Šipka doprava 34"/>
          <p:cNvSpPr/>
          <p:nvPr/>
        </p:nvSpPr>
        <p:spPr>
          <a:xfrm>
            <a:off x="5454262" y="5018495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6" name="Šipka doprava 35"/>
          <p:cNvSpPr/>
          <p:nvPr/>
        </p:nvSpPr>
        <p:spPr>
          <a:xfrm>
            <a:off x="2233505" y="4992590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7" name="Šipka doprava 36"/>
          <p:cNvSpPr/>
          <p:nvPr/>
        </p:nvSpPr>
        <p:spPr>
          <a:xfrm>
            <a:off x="5508104" y="934629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+ 8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23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5" grpId="0" animBg="1"/>
      <p:bldP spid="27" grpId="0" animBg="1"/>
      <p:bldP spid="29" grpId="0" animBg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Šipka doprava 6"/>
          <p:cNvSpPr/>
          <p:nvPr/>
        </p:nvSpPr>
        <p:spPr>
          <a:xfrm>
            <a:off x="2339750" y="1014016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3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971600" y="935586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11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3995936" y="940284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7072584" y="862831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3995936" y="2888078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7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971600" y="2839825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14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052276" y="5061319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7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888379" y="5007533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17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7167160" y="5026801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11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7167160" y="2851212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16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3" name="Šipka doprava 32"/>
          <p:cNvSpPr/>
          <p:nvPr/>
        </p:nvSpPr>
        <p:spPr>
          <a:xfrm>
            <a:off x="5436096" y="2888078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4" name="Šipka doprava 33"/>
          <p:cNvSpPr/>
          <p:nvPr/>
        </p:nvSpPr>
        <p:spPr>
          <a:xfrm>
            <a:off x="2339751" y="2888078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7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5" name="Šipka doprava 34"/>
          <p:cNvSpPr/>
          <p:nvPr/>
        </p:nvSpPr>
        <p:spPr>
          <a:xfrm>
            <a:off x="5436096" y="5061319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+ 4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6" name="Šipka doprava 35"/>
          <p:cNvSpPr/>
          <p:nvPr/>
        </p:nvSpPr>
        <p:spPr>
          <a:xfrm>
            <a:off x="2339752" y="5103426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10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7" name="Šipka doprava 36"/>
          <p:cNvSpPr/>
          <p:nvPr/>
        </p:nvSpPr>
        <p:spPr>
          <a:xfrm>
            <a:off x="5436096" y="935586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+ 7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57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5" grpId="0" animBg="1"/>
      <p:bldP spid="27" grpId="0" animBg="1"/>
      <p:bldP spid="29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Šipka doprava 6"/>
          <p:cNvSpPr/>
          <p:nvPr/>
        </p:nvSpPr>
        <p:spPr>
          <a:xfrm>
            <a:off x="2198291" y="876988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852286" y="840122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3923928" y="874478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7072584" y="862831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3923928" y="2888117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7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851154" y="2814346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13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3923928" y="4968262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10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832961" y="4989935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7072584" y="5026801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7167160" y="2851212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16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3" name="Šipka doprava 32"/>
          <p:cNvSpPr/>
          <p:nvPr/>
        </p:nvSpPr>
        <p:spPr>
          <a:xfrm>
            <a:off x="5364088" y="2915212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4" name="Šipka doprava 33"/>
          <p:cNvSpPr/>
          <p:nvPr/>
        </p:nvSpPr>
        <p:spPr>
          <a:xfrm>
            <a:off x="2123727" y="2888078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6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5" name="Šipka doprava 34"/>
          <p:cNvSpPr/>
          <p:nvPr/>
        </p:nvSpPr>
        <p:spPr>
          <a:xfrm>
            <a:off x="5374138" y="5020299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6" name="Šipka doprava 35"/>
          <p:cNvSpPr/>
          <p:nvPr/>
        </p:nvSpPr>
        <p:spPr>
          <a:xfrm>
            <a:off x="2198292" y="5063667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7" name="Šipka doprava 36"/>
          <p:cNvSpPr/>
          <p:nvPr/>
        </p:nvSpPr>
        <p:spPr>
          <a:xfrm>
            <a:off x="5364088" y="935586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+ 6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57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5" grpId="0" animBg="1"/>
      <p:bldP spid="27" grpId="0" animBg="1"/>
      <p:bldP spid="29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Šipka doprava 6"/>
          <p:cNvSpPr/>
          <p:nvPr/>
        </p:nvSpPr>
        <p:spPr>
          <a:xfrm>
            <a:off x="2195736" y="914127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864537" y="876667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3922115" y="889564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7072584" y="862831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10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3923928" y="2814346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12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852286" y="2824582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7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3922115" y="4989935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14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869054" y="4998707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7167160" y="5026801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7167160" y="2851212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3" name="Šipka doprava 32"/>
          <p:cNvSpPr/>
          <p:nvPr/>
        </p:nvSpPr>
        <p:spPr>
          <a:xfrm>
            <a:off x="5390906" y="2850637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+ 6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4" name="Šipka doprava 33"/>
          <p:cNvSpPr/>
          <p:nvPr/>
        </p:nvSpPr>
        <p:spPr>
          <a:xfrm>
            <a:off x="2195735" y="2866721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5" name="Šipka doprava 34"/>
          <p:cNvSpPr/>
          <p:nvPr/>
        </p:nvSpPr>
        <p:spPr>
          <a:xfrm>
            <a:off x="5346607" y="5063667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6" name="Šipka doprava 35"/>
          <p:cNvSpPr/>
          <p:nvPr/>
        </p:nvSpPr>
        <p:spPr>
          <a:xfrm>
            <a:off x="2195734" y="4989935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+6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7" name="Šipka doprava 36"/>
          <p:cNvSpPr/>
          <p:nvPr/>
        </p:nvSpPr>
        <p:spPr>
          <a:xfrm>
            <a:off x="5364088" y="935586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-8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57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5" grpId="0" animBg="1"/>
      <p:bldP spid="27" grpId="0" animBg="1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Šipka doprava 6"/>
          <p:cNvSpPr/>
          <p:nvPr/>
        </p:nvSpPr>
        <p:spPr>
          <a:xfrm>
            <a:off x="2267744" y="884866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864537" y="861854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3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3995936" y="862831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12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7072584" y="862831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20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3995936" y="2930256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14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891114" y="2799916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067944" y="4982117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12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891114" y="5018983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7167160" y="5026801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smtClean="0">
                <a:solidFill>
                  <a:schemeClr val="tx1"/>
                </a:solidFill>
              </a:rPr>
              <a:t>17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7167160" y="2851212"/>
            <a:ext cx="1153972" cy="10818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20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3" name="Šipka doprava 32"/>
          <p:cNvSpPr/>
          <p:nvPr/>
        </p:nvSpPr>
        <p:spPr>
          <a:xfrm>
            <a:off x="5436096" y="2888078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+ 6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4" name="Šipka doprava 33"/>
          <p:cNvSpPr/>
          <p:nvPr/>
        </p:nvSpPr>
        <p:spPr>
          <a:xfrm>
            <a:off x="2267743" y="2851212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+6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5" name="Šipka doprava 34"/>
          <p:cNvSpPr/>
          <p:nvPr/>
        </p:nvSpPr>
        <p:spPr>
          <a:xfrm>
            <a:off x="5449060" y="5018983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6" name="Šipka doprava 35"/>
          <p:cNvSpPr/>
          <p:nvPr/>
        </p:nvSpPr>
        <p:spPr>
          <a:xfrm>
            <a:off x="2267744" y="5018983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+7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7" name="Šipka doprava 36"/>
          <p:cNvSpPr/>
          <p:nvPr/>
        </p:nvSpPr>
        <p:spPr>
          <a:xfrm>
            <a:off x="5436096" y="935586"/>
            <a:ext cx="1511455" cy="10081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+ 8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033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5" grpId="0" animBg="1"/>
      <p:bldP spid="27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Šipka doprava 6"/>
          <p:cNvSpPr/>
          <p:nvPr/>
        </p:nvSpPr>
        <p:spPr>
          <a:xfrm>
            <a:off x="2301779" y="927152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7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879995" y="884627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12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4034702" y="960472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4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7072584" y="862831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13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4068060" y="2851212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7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864537" y="2851212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068060" y="4989935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973258" y="5034392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16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7167160" y="5026801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13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7167160" y="2851212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12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3" name="Šipka doprava 32"/>
          <p:cNvSpPr/>
          <p:nvPr/>
        </p:nvSpPr>
        <p:spPr>
          <a:xfrm>
            <a:off x="5501817" y="2866721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+ 6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4" name="Šipka doprava 33"/>
          <p:cNvSpPr/>
          <p:nvPr/>
        </p:nvSpPr>
        <p:spPr>
          <a:xfrm>
            <a:off x="2334424" y="2869189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5" name="Šipka doprava 34"/>
          <p:cNvSpPr/>
          <p:nvPr/>
        </p:nvSpPr>
        <p:spPr>
          <a:xfrm>
            <a:off x="5514602" y="5034392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6" name="Šipka doprava 35"/>
          <p:cNvSpPr/>
          <p:nvPr/>
        </p:nvSpPr>
        <p:spPr>
          <a:xfrm>
            <a:off x="2376575" y="5034392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7" name="Šipka doprava 36"/>
          <p:cNvSpPr/>
          <p:nvPr/>
        </p:nvSpPr>
        <p:spPr>
          <a:xfrm>
            <a:off x="5364088" y="950993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813234" y="475197"/>
            <a:ext cx="24443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</a:rPr>
              <a:t>Najdi chybu !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51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5" grpId="0" animBg="1"/>
      <p:bldP spid="27" grpId="0" animBg="1"/>
      <p:bldP spid="29" grpId="0" animBg="1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Šipka doprava 6"/>
          <p:cNvSpPr/>
          <p:nvPr/>
        </p:nvSpPr>
        <p:spPr>
          <a:xfrm>
            <a:off x="2411760" y="937139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7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1043608" y="897763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13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4074274" y="937139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7072584" y="862831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14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3995936" y="2888078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7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964998" y="2829855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16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071717" y="4989935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11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1043608" y="4991274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7167160" y="5026801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13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7167160" y="2851212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12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3" name="Šipka doprava 32"/>
          <p:cNvSpPr/>
          <p:nvPr/>
        </p:nvSpPr>
        <p:spPr>
          <a:xfrm>
            <a:off x="5437762" y="2888078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+ 6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4" name="Šipka doprava 33"/>
          <p:cNvSpPr/>
          <p:nvPr/>
        </p:nvSpPr>
        <p:spPr>
          <a:xfrm>
            <a:off x="2267744" y="2866721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5" name="Šipka doprava 34"/>
          <p:cNvSpPr/>
          <p:nvPr/>
        </p:nvSpPr>
        <p:spPr>
          <a:xfrm>
            <a:off x="5528547" y="4980313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6" name="Šipka doprava 35"/>
          <p:cNvSpPr/>
          <p:nvPr/>
        </p:nvSpPr>
        <p:spPr>
          <a:xfrm>
            <a:off x="2401086" y="5026801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7" name="Šipka doprava 36"/>
          <p:cNvSpPr/>
          <p:nvPr/>
        </p:nvSpPr>
        <p:spPr>
          <a:xfrm>
            <a:off x="5436096" y="934629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779199" y="476672"/>
            <a:ext cx="2384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</a:rPr>
              <a:t>Najdi chybu !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15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5" grpId="0" animBg="1"/>
      <p:bldP spid="27" grpId="0" animBg="1"/>
      <p:bldP spid="29" grpId="0" animBg="1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Šipka doprava 6"/>
          <p:cNvSpPr/>
          <p:nvPr/>
        </p:nvSpPr>
        <p:spPr>
          <a:xfrm>
            <a:off x="2340287" y="984413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874525" y="984413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14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4103975" y="963589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4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7051477" y="947547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13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4103975" y="2930256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874525" y="2851212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20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103975" y="5020537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874525" y="4999704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11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7167160" y="5026801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13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7167160" y="2851212"/>
            <a:ext cx="1153972" cy="1081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12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3" name="Šipka doprava 32"/>
          <p:cNvSpPr/>
          <p:nvPr/>
        </p:nvSpPr>
        <p:spPr>
          <a:xfrm>
            <a:off x="5451795" y="2888078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+ 6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4" name="Šipka doprava 33"/>
          <p:cNvSpPr/>
          <p:nvPr/>
        </p:nvSpPr>
        <p:spPr>
          <a:xfrm>
            <a:off x="2339752" y="2930256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2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5" name="Šipka doprava 34"/>
          <p:cNvSpPr/>
          <p:nvPr/>
        </p:nvSpPr>
        <p:spPr>
          <a:xfrm>
            <a:off x="5533482" y="5073436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6" name="Šipka doprava 35"/>
          <p:cNvSpPr/>
          <p:nvPr/>
        </p:nvSpPr>
        <p:spPr>
          <a:xfrm>
            <a:off x="2387231" y="5018733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7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7" name="Šipka doprava 36"/>
          <p:cNvSpPr/>
          <p:nvPr/>
        </p:nvSpPr>
        <p:spPr>
          <a:xfrm>
            <a:off x="5436096" y="971495"/>
            <a:ext cx="1511455" cy="10081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+ 8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635896" y="476672"/>
            <a:ext cx="25716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u="sng" dirty="0">
                <a:solidFill>
                  <a:srgbClr val="FF0000"/>
                </a:solidFill>
              </a:rPr>
              <a:t>Najdi chybu !</a:t>
            </a:r>
          </a:p>
        </p:txBody>
      </p:sp>
    </p:spTree>
    <p:extLst>
      <p:ext uri="{BB962C8B-B14F-4D97-AF65-F5344CB8AC3E}">
        <p14:creationId xmlns:p14="http://schemas.microsoft.com/office/powerpoint/2010/main" val="234176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5" grpId="0" animBg="1"/>
      <p:bldP spid="27" grpId="0" animBg="1"/>
      <p:bldP spid="29" grpId="0" animBg="1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053537" y="548680"/>
            <a:ext cx="7046856" cy="3600399"/>
          </a:xfrm>
        </p:spPr>
        <p:txBody>
          <a:bodyPr/>
          <a:lstStyle/>
          <a:p>
            <a:pPr marL="182880" indent="0" algn="l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1115616" y="4365104"/>
            <a:ext cx="6912768" cy="2029833"/>
          </a:xfrm>
        </p:spPr>
        <p:txBody>
          <a:bodyPr>
            <a:noAutofit/>
          </a:bodyPr>
          <a:lstStyle/>
          <a:p>
            <a:pPr algn="l"/>
            <a:r>
              <a:rPr lang="cs-CZ" sz="3600" b="1" dirty="0" smtClean="0">
                <a:solidFill>
                  <a:srgbClr val="FF0000"/>
                </a:solidFill>
              </a:rPr>
              <a:t>Určitě jste všechno zvládly na jedničku. GRATULUJEME !!!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1030" name="Picture 6" descr="C:\Users\prejzova\AppData\Local\Microsoft\Windows\Temporary Internet Files\Content.IE5\2UABTRXI\MC9003433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052736"/>
            <a:ext cx="352839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ejzova\AppData\Local\Microsoft\Windows\Temporary Internet Files\Content.IE5\MV0RWANB\MC9003431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797152"/>
            <a:ext cx="1352631" cy="1137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831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51353" y="2492896"/>
            <a:ext cx="15744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Archiv autora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115616" y="1484784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 a materiály: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186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156</TotalTime>
  <Words>259</Words>
  <Application>Microsoft Office PowerPoint</Application>
  <PresentationFormat>Předvádění na obrazovce (4:3)</PresentationFormat>
  <Paragraphs>139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Špendlík</vt:lpstr>
      <vt:lpstr>Prezentace aplikace PowerPoint</vt:lpstr>
      <vt:lpstr>          Ahoj děti. Čeká na vás matematická rozcvička,  formou matematického řetězu. Tak si pěkně  počítejte.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Naděžda Prejzová</dc:creator>
  <cp:lastModifiedBy>Naděžda Prejzová</cp:lastModifiedBy>
  <cp:revision>18</cp:revision>
  <dcterms:created xsi:type="dcterms:W3CDTF">2012-10-22T18:07:22Z</dcterms:created>
  <dcterms:modified xsi:type="dcterms:W3CDTF">2012-11-16T17:36:51Z</dcterms:modified>
</cp:coreProperties>
</file>