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9" r:id="rId3"/>
    <p:sldId id="264" r:id="rId4"/>
    <p:sldId id="256" r:id="rId5"/>
    <p:sldId id="260" r:id="rId6"/>
    <p:sldId id="261" r:id="rId7"/>
    <p:sldId id="263" r:id="rId8"/>
    <p:sldId id="262" r:id="rId9"/>
    <p:sldId id="258" r:id="rId10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848" autoAdjust="0"/>
  </p:normalViewPr>
  <p:slideViewPr>
    <p:cSldViewPr>
      <p:cViewPr>
        <p:scale>
          <a:sx n="70" d="100"/>
          <a:sy n="70" d="100"/>
        </p:scale>
        <p:origin x="-51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424B18-A87D-4752-BA8E-CAEE5E07BF71}" type="doc">
      <dgm:prSet loTypeId="urn:microsoft.com/office/officeart/2005/8/layout/process1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C16B0A7D-FA19-426A-90E1-B9E9253623BA}">
      <dgm:prSet phldrT="[Text]"/>
      <dgm:spPr/>
      <dgm:t>
        <a:bodyPr/>
        <a:lstStyle/>
        <a:p>
          <a:r>
            <a:rPr lang="cs-CZ" noProof="1" smtClean="0"/>
            <a:t>Good morning.</a:t>
          </a:r>
          <a:endParaRPr lang="en-US" noProof="1"/>
        </a:p>
      </dgm:t>
    </dgm:pt>
    <dgm:pt modelId="{F4034D9F-328A-48F9-A698-5D75D1353B33}" type="parTrans" cxnId="{5060CA54-D486-448C-89C1-4858757E7996}">
      <dgm:prSet/>
      <dgm:spPr/>
      <dgm:t>
        <a:bodyPr/>
        <a:lstStyle/>
        <a:p>
          <a:endParaRPr lang="cs-CZ"/>
        </a:p>
      </dgm:t>
    </dgm:pt>
    <dgm:pt modelId="{C176990D-0437-4F1C-85B1-1E20A3DAFBD7}" type="sibTrans" cxnId="{5060CA54-D486-448C-89C1-4858757E7996}">
      <dgm:prSet/>
      <dgm:spPr/>
      <dgm:t>
        <a:bodyPr/>
        <a:lstStyle/>
        <a:p>
          <a:endParaRPr lang="cs-CZ" dirty="0"/>
        </a:p>
      </dgm:t>
    </dgm:pt>
    <dgm:pt modelId="{EA1D6076-B0BA-485B-A6C7-47216B5C4F9B}">
      <dgm:prSet phldrT="[Text]"/>
      <dgm:spPr/>
      <dgm:t>
        <a:bodyPr/>
        <a:lstStyle/>
        <a:p>
          <a:r>
            <a:rPr lang="cs-CZ" noProof="1" smtClean="0"/>
            <a:t>Good evening.</a:t>
          </a:r>
          <a:endParaRPr lang="en-US" noProof="1"/>
        </a:p>
      </dgm:t>
    </dgm:pt>
    <dgm:pt modelId="{901E74EC-CC1E-4410-89D2-06CA18FEF951}" type="parTrans" cxnId="{70A9F599-4B9C-4F37-8B60-46A390C38286}">
      <dgm:prSet/>
      <dgm:spPr/>
      <dgm:t>
        <a:bodyPr/>
        <a:lstStyle/>
        <a:p>
          <a:endParaRPr lang="cs-CZ"/>
        </a:p>
      </dgm:t>
    </dgm:pt>
    <dgm:pt modelId="{A26A6FAE-19A6-48D3-8859-3614B037B74B}" type="sibTrans" cxnId="{70A9F599-4B9C-4F37-8B60-46A390C38286}">
      <dgm:prSet/>
      <dgm:spPr/>
      <dgm:t>
        <a:bodyPr/>
        <a:lstStyle/>
        <a:p>
          <a:endParaRPr lang="cs-CZ" dirty="0"/>
        </a:p>
      </dgm:t>
    </dgm:pt>
    <dgm:pt modelId="{421C1468-0149-4B93-8CD9-0C1108508DF6}">
      <dgm:prSet/>
      <dgm:spPr/>
      <dgm:t>
        <a:bodyPr/>
        <a:lstStyle/>
        <a:p>
          <a:r>
            <a:rPr lang="cs-CZ" noProof="1" smtClean="0"/>
            <a:t>Good night.</a:t>
          </a:r>
          <a:endParaRPr lang="en-US" noProof="1"/>
        </a:p>
      </dgm:t>
    </dgm:pt>
    <dgm:pt modelId="{68C31772-5CB0-418C-9B32-952531A4D07B}" type="parTrans" cxnId="{ED2AC1FB-A2E2-4B25-95D5-B602F16A78AF}">
      <dgm:prSet/>
      <dgm:spPr/>
      <dgm:t>
        <a:bodyPr/>
        <a:lstStyle/>
        <a:p>
          <a:endParaRPr lang="cs-CZ"/>
        </a:p>
      </dgm:t>
    </dgm:pt>
    <dgm:pt modelId="{AF6D9D12-0D92-4468-9A6B-1EC7749E566D}" type="sibTrans" cxnId="{ED2AC1FB-A2E2-4B25-95D5-B602F16A78AF}">
      <dgm:prSet/>
      <dgm:spPr/>
      <dgm:t>
        <a:bodyPr/>
        <a:lstStyle/>
        <a:p>
          <a:endParaRPr lang="cs-CZ"/>
        </a:p>
      </dgm:t>
    </dgm:pt>
    <dgm:pt modelId="{85A007E5-750C-45FA-ADE2-73A0432FA766}" type="pres">
      <dgm:prSet presAssocID="{81424B18-A87D-4752-BA8E-CAEE5E07BF7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31633F-9F22-44C6-A696-E5430DF2BF1C}" type="pres">
      <dgm:prSet presAssocID="{C16B0A7D-FA19-426A-90E1-B9E9253623B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F9AF35-5D39-4167-9164-6A0ED424EAB3}" type="pres">
      <dgm:prSet presAssocID="{C176990D-0437-4F1C-85B1-1E20A3DAFBD7}" presName="sibTrans" presStyleLbl="sibTrans2D1" presStyleIdx="0" presStyleCnt="2"/>
      <dgm:spPr/>
      <dgm:t>
        <a:bodyPr/>
        <a:lstStyle/>
        <a:p>
          <a:endParaRPr lang="cs-CZ"/>
        </a:p>
      </dgm:t>
    </dgm:pt>
    <dgm:pt modelId="{454A0989-9340-4CE0-840C-81011BBEBA6D}" type="pres">
      <dgm:prSet presAssocID="{C176990D-0437-4F1C-85B1-1E20A3DAFBD7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8212F274-69CB-4897-9C11-AC3370E6E250}" type="pres">
      <dgm:prSet presAssocID="{EA1D6076-B0BA-485B-A6C7-47216B5C4F9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E6BE5D-4BA4-42B2-9223-D84CC5EA4672}" type="pres">
      <dgm:prSet presAssocID="{A26A6FAE-19A6-48D3-8859-3614B037B74B}" presName="sibTrans" presStyleLbl="sibTrans2D1" presStyleIdx="1" presStyleCnt="2"/>
      <dgm:spPr/>
      <dgm:t>
        <a:bodyPr/>
        <a:lstStyle/>
        <a:p>
          <a:endParaRPr lang="cs-CZ"/>
        </a:p>
      </dgm:t>
    </dgm:pt>
    <dgm:pt modelId="{686462BD-4791-4AB3-B982-2D1892048CA5}" type="pres">
      <dgm:prSet presAssocID="{A26A6FAE-19A6-48D3-8859-3614B037B74B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7FB62542-2485-40D4-BF50-C1EE08CF44CE}" type="pres">
      <dgm:prSet presAssocID="{421C1468-0149-4B93-8CD9-0C1108508DF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60CA54-D486-448C-89C1-4858757E7996}" srcId="{81424B18-A87D-4752-BA8E-CAEE5E07BF71}" destId="{C16B0A7D-FA19-426A-90E1-B9E9253623BA}" srcOrd="0" destOrd="0" parTransId="{F4034D9F-328A-48F9-A698-5D75D1353B33}" sibTransId="{C176990D-0437-4F1C-85B1-1E20A3DAFBD7}"/>
    <dgm:cxn modelId="{ED2AC1FB-A2E2-4B25-95D5-B602F16A78AF}" srcId="{81424B18-A87D-4752-BA8E-CAEE5E07BF71}" destId="{421C1468-0149-4B93-8CD9-0C1108508DF6}" srcOrd="2" destOrd="0" parTransId="{68C31772-5CB0-418C-9B32-952531A4D07B}" sibTransId="{AF6D9D12-0D92-4468-9A6B-1EC7749E566D}"/>
    <dgm:cxn modelId="{6A55DB81-5CB7-41D2-A246-B78DB7A95F3D}" type="presOf" srcId="{81424B18-A87D-4752-BA8E-CAEE5E07BF71}" destId="{85A007E5-750C-45FA-ADE2-73A0432FA766}" srcOrd="0" destOrd="0" presId="urn:microsoft.com/office/officeart/2005/8/layout/process1"/>
    <dgm:cxn modelId="{639B7529-60E4-4CE5-883E-4C453F7BE256}" type="presOf" srcId="{A26A6FAE-19A6-48D3-8859-3614B037B74B}" destId="{34E6BE5D-4BA4-42B2-9223-D84CC5EA4672}" srcOrd="0" destOrd="0" presId="urn:microsoft.com/office/officeart/2005/8/layout/process1"/>
    <dgm:cxn modelId="{578BFE0D-DCC5-4A1A-82F8-81E697A6380E}" type="presOf" srcId="{C176990D-0437-4F1C-85B1-1E20A3DAFBD7}" destId="{E5F9AF35-5D39-4167-9164-6A0ED424EAB3}" srcOrd="0" destOrd="0" presId="urn:microsoft.com/office/officeart/2005/8/layout/process1"/>
    <dgm:cxn modelId="{E3BBE8FF-FFBB-4331-810D-68C941A7379D}" type="presOf" srcId="{A26A6FAE-19A6-48D3-8859-3614B037B74B}" destId="{686462BD-4791-4AB3-B982-2D1892048CA5}" srcOrd="1" destOrd="0" presId="urn:microsoft.com/office/officeart/2005/8/layout/process1"/>
    <dgm:cxn modelId="{5B70C2A6-1B77-42BC-B63C-2913F9E6BE16}" type="presOf" srcId="{EA1D6076-B0BA-485B-A6C7-47216B5C4F9B}" destId="{8212F274-69CB-4897-9C11-AC3370E6E250}" srcOrd="0" destOrd="0" presId="urn:microsoft.com/office/officeart/2005/8/layout/process1"/>
    <dgm:cxn modelId="{6DAFE31A-8A43-483A-B9EA-278C6AAC82CA}" type="presOf" srcId="{C16B0A7D-FA19-426A-90E1-B9E9253623BA}" destId="{8431633F-9F22-44C6-A696-E5430DF2BF1C}" srcOrd="0" destOrd="0" presId="urn:microsoft.com/office/officeart/2005/8/layout/process1"/>
    <dgm:cxn modelId="{2BDF6871-942D-4CA4-BCCA-4179A777357F}" type="presOf" srcId="{421C1468-0149-4B93-8CD9-0C1108508DF6}" destId="{7FB62542-2485-40D4-BF50-C1EE08CF44CE}" srcOrd="0" destOrd="0" presId="urn:microsoft.com/office/officeart/2005/8/layout/process1"/>
    <dgm:cxn modelId="{70A9F599-4B9C-4F37-8B60-46A390C38286}" srcId="{81424B18-A87D-4752-BA8E-CAEE5E07BF71}" destId="{EA1D6076-B0BA-485B-A6C7-47216B5C4F9B}" srcOrd="1" destOrd="0" parTransId="{901E74EC-CC1E-4410-89D2-06CA18FEF951}" sibTransId="{A26A6FAE-19A6-48D3-8859-3614B037B74B}"/>
    <dgm:cxn modelId="{741FF548-E3E5-498A-A0F3-7C94367E4BB9}" type="presOf" srcId="{C176990D-0437-4F1C-85B1-1E20A3DAFBD7}" destId="{454A0989-9340-4CE0-840C-81011BBEBA6D}" srcOrd="1" destOrd="0" presId="urn:microsoft.com/office/officeart/2005/8/layout/process1"/>
    <dgm:cxn modelId="{59A519C8-42DE-4D7C-A08B-1E36521BD6DE}" type="presParOf" srcId="{85A007E5-750C-45FA-ADE2-73A0432FA766}" destId="{8431633F-9F22-44C6-A696-E5430DF2BF1C}" srcOrd="0" destOrd="0" presId="urn:microsoft.com/office/officeart/2005/8/layout/process1"/>
    <dgm:cxn modelId="{2333EF74-8169-4301-AB7E-3224794B7F5C}" type="presParOf" srcId="{85A007E5-750C-45FA-ADE2-73A0432FA766}" destId="{E5F9AF35-5D39-4167-9164-6A0ED424EAB3}" srcOrd="1" destOrd="0" presId="urn:microsoft.com/office/officeart/2005/8/layout/process1"/>
    <dgm:cxn modelId="{E40FFEC0-2C43-4252-832A-D8C8B33E2F1C}" type="presParOf" srcId="{E5F9AF35-5D39-4167-9164-6A0ED424EAB3}" destId="{454A0989-9340-4CE0-840C-81011BBEBA6D}" srcOrd="0" destOrd="0" presId="urn:microsoft.com/office/officeart/2005/8/layout/process1"/>
    <dgm:cxn modelId="{9786AB60-1665-494B-8ED5-E6697E41C0DB}" type="presParOf" srcId="{85A007E5-750C-45FA-ADE2-73A0432FA766}" destId="{8212F274-69CB-4897-9C11-AC3370E6E250}" srcOrd="2" destOrd="0" presId="urn:microsoft.com/office/officeart/2005/8/layout/process1"/>
    <dgm:cxn modelId="{8486B329-DB81-49C1-90A8-E51956E165DB}" type="presParOf" srcId="{85A007E5-750C-45FA-ADE2-73A0432FA766}" destId="{34E6BE5D-4BA4-42B2-9223-D84CC5EA4672}" srcOrd="3" destOrd="0" presId="urn:microsoft.com/office/officeart/2005/8/layout/process1"/>
    <dgm:cxn modelId="{56134585-ABD2-49B4-876C-9610E2300F7B}" type="presParOf" srcId="{34E6BE5D-4BA4-42B2-9223-D84CC5EA4672}" destId="{686462BD-4791-4AB3-B982-2D1892048CA5}" srcOrd="0" destOrd="0" presId="urn:microsoft.com/office/officeart/2005/8/layout/process1"/>
    <dgm:cxn modelId="{539F5C71-0CAF-49F0-9627-3A094F765D82}" type="presParOf" srcId="{85A007E5-750C-45FA-ADE2-73A0432FA766}" destId="{7FB62542-2485-40D4-BF50-C1EE08CF44C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C0B0F4-6DE9-4CE8-A354-ED65F671F8D6}" type="doc">
      <dgm:prSet loTypeId="urn:microsoft.com/office/officeart/2005/8/layout/venn3" loCatId="relationship" qsTypeId="urn:microsoft.com/office/officeart/2005/8/quickstyle/3d9" qsCatId="3D" csTypeId="urn:microsoft.com/office/officeart/2005/8/colors/accent2_4" csCatId="accent2" phldr="1"/>
      <dgm:spPr/>
      <dgm:t>
        <a:bodyPr/>
        <a:lstStyle/>
        <a:p>
          <a:endParaRPr lang="cs-CZ"/>
        </a:p>
      </dgm:t>
    </dgm:pt>
    <dgm:pt modelId="{106FC1C3-B43E-487A-8691-1E26A63CD921}">
      <dgm:prSet phldrT="[Text]" custT="1"/>
      <dgm:spPr>
        <a:solidFill>
          <a:schemeClr val="bg2">
            <a:lumMod val="50000"/>
            <a:alpha val="50000"/>
          </a:schemeClr>
        </a:solidFill>
      </dgm:spPr>
      <dgm:t>
        <a:bodyPr>
          <a:sp3d contourW="12700" prstMaterial="matte">
            <a:contourClr>
              <a:schemeClr val="bg2">
                <a:lumMod val="50000"/>
              </a:schemeClr>
            </a:contourClr>
          </a:sp3d>
        </a:bodyPr>
        <a:lstStyle/>
        <a:p>
          <a:r>
            <a:rPr lang="cs-CZ" sz="24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Bye</a:t>
          </a:r>
          <a:r>
            <a: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</a:p>
      </dgm:t>
    </dgm:pt>
    <dgm:pt modelId="{D2C045C3-86EA-489B-ACC0-C578C0EEB9C2}" type="parTrans" cxnId="{CC32250E-ADB3-4E6A-A368-16FE6A449A1B}">
      <dgm:prSet/>
      <dgm:spPr/>
      <dgm:t>
        <a:bodyPr/>
        <a:lstStyle/>
        <a:p>
          <a:endParaRPr lang="cs-CZ"/>
        </a:p>
      </dgm:t>
    </dgm:pt>
    <dgm:pt modelId="{3E179ED5-D522-4273-AB37-3DF89EE143C7}" type="sibTrans" cxnId="{CC32250E-ADB3-4E6A-A368-16FE6A449A1B}">
      <dgm:prSet/>
      <dgm:spPr/>
      <dgm:t>
        <a:bodyPr/>
        <a:lstStyle/>
        <a:p>
          <a:endParaRPr lang="cs-CZ"/>
        </a:p>
      </dgm:t>
    </dgm:pt>
    <dgm:pt modelId="{65907F4D-85CD-4644-B2C6-3FAD7720C7FB}">
      <dgm:prSet phldrT="[Text]" custT="1"/>
      <dgm:spPr>
        <a:solidFill>
          <a:schemeClr val="tx2">
            <a:lumMod val="20000"/>
            <a:lumOff val="80000"/>
            <a:alpha val="50000"/>
          </a:schemeClr>
        </a:solidFill>
      </dgm:spPr>
      <dgm:t>
        <a:bodyPr/>
        <a:lstStyle/>
        <a:p>
          <a:r>
            <a:rPr lang="cs-CZ" sz="2400" b="1" dirty="0" smtClean="0"/>
            <a:t>Good – bye.</a:t>
          </a:r>
          <a:endParaRPr lang="cs-CZ" sz="2400" b="1" dirty="0"/>
        </a:p>
      </dgm:t>
    </dgm:pt>
    <dgm:pt modelId="{E24460E9-9A5C-4D9D-BD83-9CE3170884BB}" type="parTrans" cxnId="{4FB543CE-1EAE-490A-8AE1-70A8CFD8EE8A}">
      <dgm:prSet/>
      <dgm:spPr/>
      <dgm:t>
        <a:bodyPr/>
        <a:lstStyle/>
        <a:p>
          <a:endParaRPr lang="cs-CZ"/>
        </a:p>
      </dgm:t>
    </dgm:pt>
    <dgm:pt modelId="{FFC7CE53-BFE3-4A98-897F-F7933996DD00}" type="sibTrans" cxnId="{4FB543CE-1EAE-490A-8AE1-70A8CFD8EE8A}">
      <dgm:prSet/>
      <dgm:spPr/>
      <dgm:t>
        <a:bodyPr/>
        <a:lstStyle/>
        <a:p>
          <a:endParaRPr lang="cs-CZ"/>
        </a:p>
      </dgm:t>
    </dgm:pt>
    <dgm:pt modelId="{E9527F2D-8467-465B-B5AC-D7BB1CDE95B2}">
      <dgm:prSet phldrT="[Text]" custT="1"/>
      <dgm:spPr/>
      <dgm:t>
        <a:bodyPr/>
        <a:lstStyle/>
        <a:p>
          <a:r>
            <a:rPr lang="cs-CZ" sz="2400" b="1" dirty="0" smtClean="0"/>
            <a:t>Bye – bye.</a:t>
          </a:r>
        </a:p>
        <a:p>
          <a:endParaRPr lang="cs-CZ" sz="1800" b="1" dirty="0" smtClean="0"/>
        </a:p>
        <a:p>
          <a:endParaRPr lang="cs-CZ" sz="900" b="1" dirty="0"/>
        </a:p>
      </dgm:t>
    </dgm:pt>
    <dgm:pt modelId="{084CEA55-2C6C-4670-BF81-6CCBB71C176E}" type="parTrans" cxnId="{EFEC0626-5537-4C3F-BEBF-ABE6D75CE789}">
      <dgm:prSet/>
      <dgm:spPr/>
      <dgm:t>
        <a:bodyPr/>
        <a:lstStyle/>
        <a:p>
          <a:endParaRPr lang="cs-CZ"/>
        </a:p>
      </dgm:t>
    </dgm:pt>
    <dgm:pt modelId="{3420BE8D-4221-4FCC-8467-0C9C36CA936B}" type="sibTrans" cxnId="{EFEC0626-5537-4C3F-BEBF-ABE6D75CE789}">
      <dgm:prSet/>
      <dgm:spPr/>
      <dgm:t>
        <a:bodyPr/>
        <a:lstStyle/>
        <a:p>
          <a:endParaRPr lang="cs-CZ"/>
        </a:p>
      </dgm:t>
    </dgm:pt>
    <dgm:pt modelId="{E8DA8C4F-A633-412E-925F-0E9B042FD8A6}">
      <dgm:prSet custT="1"/>
      <dgm:spPr>
        <a:solidFill>
          <a:schemeClr val="accent3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cs-CZ" sz="2400" b="1" dirty="0" smtClean="0"/>
            <a:t>See you later, alligator.</a:t>
          </a:r>
        </a:p>
        <a:p>
          <a:endParaRPr lang="cs-CZ" sz="2400" dirty="0"/>
        </a:p>
      </dgm:t>
    </dgm:pt>
    <dgm:pt modelId="{EBBEE016-D1C9-4380-A6E2-8625D163AA5C}" type="sibTrans" cxnId="{3F1426A2-EAD5-4802-BD41-4BCFABB4B325}">
      <dgm:prSet/>
      <dgm:spPr/>
      <dgm:t>
        <a:bodyPr/>
        <a:lstStyle/>
        <a:p>
          <a:endParaRPr lang="cs-CZ"/>
        </a:p>
      </dgm:t>
    </dgm:pt>
    <dgm:pt modelId="{5D76DDDC-284A-434E-B007-BABD7B919385}" type="parTrans" cxnId="{3F1426A2-EAD5-4802-BD41-4BCFABB4B325}">
      <dgm:prSet/>
      <dgm:spPr/>
      <dgm:t>
        <a:bodyPr/>
        <a:lstStyle/>
        <a:p>
          <a:endParaRPr lang="cs-CZ"/>
        </a:p>
      </dgm:t>
    </dgm:pt>
    <dgm:pt modelId="{4770C653-1B6F-4195-B147-4C6FE06F94F1}" type="pres">
      <dgm:prSet presAssocID="{01C0B0F4-6DE9-4CE8-A354-ED65F671F8D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E0203F9-5363-4A87-BECF-2B07D7A54B8B}" type="pres">
      <dgm:prSet presAssocID="{106FC1C3-B43E-487A-8691-1E26A63CD921}" presName="Name5" presStyleLbl="vennNode1" presStyleIdx="0" presStyleCnt="4" custLinFactNeighborX="26425" custLinFactNeighborY="322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72F9B6-094E-4714-9174-90D46139C05D}" type="pres">
      <dgm:prSet presAssocID="{3E179ED5-D522-4273-AB37-3DF89EE143C7}" presName="space" presStyleCnt="0"/>
      <dgm:spPr/>
    </dgm:pt>
    <dgm:pt modelId="{8868CFFA-B126-490F-8032-5313C924819C}" type="pres">
      <dgm:prSet presAssocID="{65907F4D-85CD-4644-B2C6-3FAD7720C7FB}" presName="Name5" presStyleLbl="vennNode1" presStyleIdx="1" presStyleCnt="4" custLinFactNeighborX="-62800" custLinFactNeighborY="-379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E1BF6C-59AE-46CD-A35B-6BD03EB83533}" type="pres">
      <dgm:prSet presAssocID="{FFC7CE53-BFE3-4A98-897F-F7933996DD00}" presName="space" presStyleCnt="0"/>
      <dgm:spPr/>
    </dgm:pt>
    <dgm:pt modelId="{61B1C9D7-3651-4E1E-A152-D345FE58DAF6}" type="pres">
      <dgm:prSet presAssocID="{E9527F2D-8467-465B-B5AC-D7BB1CDE95B2}" presName="Name5" presStyleLbl="vennNode1" presStyleIdx="2" presStyleCnt="4" custLinFactX="-2519" custLinFactNeighborX="-100000" custLinFactNeighborY="322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656170-9801-4262-BE26-F0285F39CE1B}" type="pres">
      <dgm:prSet presAssocID="{3420BE8D-4221-4FCC-8467-0C9C36CA936B}" presName="space" presStyleCnt="0"/>
      <dgm:spPr/>
    </dgm:pt>
    <dgm:pt modelId="{7D42450E-39F2-4914-A7D7-4DA1A6ECF8CD}" type="pres">
      <dgm:prSet presAssocID="{E8DA8C4F-A633-412E-925F-0E9B042FD8A6}" presName="Name5" presStyleLbl="vennNode1" presStyleIdx="3" presStyleCnt="4" custLinFactX="-2472" custLinFactNeighborX="-100000" custLinFactNeighborY="-3678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FEC0626-5537-4C3F-BEBF-ABE6D75CE789}" srcId="{01C0B0F4-6DE9-4CE8-A354-ED65F671F8D6}" destId="{E9527F2D-8467-465B-B5AC-D7BB1CDE95B2}" srcOrd="2" destOrd="0" parTransId="{084CEA55-2C6C-4670-BF81-6CCBB71C176E}" sibTransId="{3420BE8D-4221-4FCC-8467-0C9C36CA936B}"/>
    <dgm:cxn modelId="{3D31C65B-5D16-4999-8F68-46DFCB009897}" type="presOf" srcId="{65907F4D-85CD-4644-B2C6-3FAD7720C7FB}" destId="{8868CFFA-B126-490F-8032-5313C924819C}" srcOrd="0" destOrd="0" presId="urn:microsoft.com/office/officeart/2005/8/layout/venn3"/>
    <dgm:cxn modelId="{3F1426A2-EAD5-4802-BD41-4BCFABB4B325}" srcId="{01C0B0F4-6DE9-4CE8-A354-ED65F671F8D6}" destId="{E8DA8C4F-A633-412E-925F-0E9B042FD8A6}" srcOrd="3" destOrd="0" parTransId="{5D76DDDC-284A-434E-B007-BABD7B919385}" sibTransId="{EBBEE016-D1C9-4380-A6E2-8625D163AA5C}"/>
    <dgm:cxn modelId="{D0498667-D997-4973-999B-37367CE0F59A}" type="presOf" srcId="{E8DA8C4F-A633-412E-925F-0E9B042FD8A6}" destId="{7D42450E-39F2-4914-A7D7-4DA1A6ECF8CD}" srcOrd="0" destOrd="0" presId="urn:microsoft.com/office/officeart/2005/8/layout/venn3"/>
    <dgm:cxn modelId="{80D81AB6-8CE3-4A2A-BF6E-0F503FB3F68A}" type="presOf" srcId="{E9527F2D-8467-465B-B5AC-D7BB1CDE95B2}" destId="{61B1C9D7-3651-4E1E-A152-D345FE58DAF6}" srcOrd="0" destOrd="0" presId="urn:microsoft.com/office/officeart/2005/8/layout/venn3"/>
    <dgm:cxn modelId="{CC32250E-ADB3-4E6A-A368-16FE6A449A1B}" srcId="{01C0B0F4-6DE9-4CE8-A354-ED65F671F8D6}" destId="{106FC1C3-B43E-487A-8691-1E26A63CD921}" srcOrd="0" destOrd="0" parTransId="{D2C045C3-86EA-489B-ACC0-C578C0EEB9C2}" sibTransId="{3E179ED5-D522-4273-AB37-3DF89EE143C7}"/>
    <dgm:cxn modelId="{2F12B6FC-DCC3-4653-9E23-AD2FEE2F3EA1}" type="presOf" srcId="{106FC1C3-B43E-487A-8691-1E26A63CD921}" destId="{9E0203F9-5363-4A87-BECF-2B07D7A54B8B}" srcOrd="0" destOrd="0" presId="urn:microsoft.com/office/officeart/2005/8/layout/venn3"/>
    <dgm:cxn modelId="{9BD0EAF5-DC2A-4960-9C96-A9515242F0AC}" type="presOf" srcId="{01C0B0F4-6DE9-4CE8-A354-ED65F671F8D6}" destId="{4770C653-1B6F-4195-B147-4C6FE06F94F1}" srcOrd="0" destOrd="0" presId="urn:microsoft.com/office/officeart/2005/8/layout/venn3"/>
    <dgm:cxn modelId="{4FB543CE-1EAE-490A-8AE1-70A8CFD8EE8A}" srcId="{01C0B0F4-6DE9-4CE8-A354-ED65F671F8D6}" destId="{65907F4D-85CD-4644-B2C6-3FAD7720C7FB}" srcOrd="1" destOrd="0" parTransId="{E24460E9-9A5C-4D9D-BD83-9CE3170884BB}" sibTransId="{FFC7CE53-BFE3-4A98-897F-F7933996DD00}"/>
    <dgm:cxn modelId="{4937C423-BF2D-485D-9CFE-A6019947BF57}" type="presParOf" srcId="{4770C653-1B6F-4195-B147-4C6FE06F94F1}" destId="{9E0203F9-5363-4A87-BECF-2B07D7A54B8B}" srcOrd="0" destOrd="0" presId="urn:microsoft.com/office/officeart/2005/8/layout/venn3"/>
    <dgm:cxn modelId="{FA49AB46-C38B-4123-89CA-4BCFFA3C7D7C}" type="presParOf" srcId="{4770C653-1B6F-4195-B147-4C6FE06F94F1}" destId="{4F72F9B6-094E-4714-9174-90D46139C05D}" srcOrd="1" destOrd="0" presId="urn:microsoft.com/office/officeart/2005/8/layout/venn3"/>
    <dgm:cxn modelId="{A1892061-C70D-4A94-97C2-64B4EFF2AFC2}" type="presParOf" srcId="{4770C653-1B6F-4195-B147-4C6FE06F94F1}" destId="{8868CFFA-B126-490F-8032-5313C924819C}" srcOrd="2" destOrd="0" presId="urn:microsoft.com/office/officeart/2005/8/layout/venn3"/>
    <dgm:cxn modelId="{A31ABBD2-0D9C-475E-9086-0DFD5BE9054A}" type="presParOf" srcId="{4770C653-1B6F-4195-B147-4C6FE06F94F1}" destId="{F2E1BF6C-59AE-46CD-A35B-6BD03EB83533}" srcOrd="3" destOrd="0" presId="urn:microsoft.com/office/officeart/2005/8/layout/venn3"/>
    <dgm:cxn modelId="{AA61D1D2-3366-4EEC-B844-D2017CD498D5}" type="presParOf" srcId="{4770C653-1B6F-4195-B147-4C6FE06F94F1}" destId="{61B1C9D7-3651-4E1E-A152-D345FE58DAF6}" srcOrd="4" destOrd="0" presId="urn:microsoft.com/office/officeart/2005/8/layout/venn3"/>
    <dgm:cxn modelId="{20E61FAC-AEBE-49DD-A72F-BF44F4D3A357}" type="presParOf" srcId="{4770C653-1B6F-4195-B147-4C6FE06F94F1}" destId="{26656170-9801-4262-BE26-F0285F39CE1B}" srcOrd="5" destOrd="0" presId="urn:microsoft.com/office/officeart/2005/8/layout/venn3"/>
    <dgm:cxn modelId="{D75B0073-A3EC-47EC-A32B-9E81AF4C800E}" type="presParOf" srcId="{4770C653-1B6F-4195-B147-4C6FE06F94F1}" destId="{7D42450E-39F2-4914-A7D7-4DA1A6ECF8CD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31633F-9F22-44C6-A696-E5430DF2BF1C}">
      <dsp:nvSpPr>
        <dsp:cNvPr id="0" name=""/>
        <dsp:cNvSpPr/>
      </dsp:nvSpPr>
      <dsp:spPr>
        <a:xfrm>
          <a:off x="6645" y="1960424"/>
          <a:ext cx="1986197" cy="119171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noProof="1" smtClean="0"/>
            <a:t>Good morning.</a:t>
          </a:r>
          <a:endParaRPr lang="en-US" sz="3100" kern="1200" noProof="1"/>
        </a:p>
      </dsp:txBody>
      <dsp:txXfrm>
        <a:off x="41549" y="1995328"/>
        <a:ext cx="1916389" cy="1121910"/>
      </dsp:txXfrm>
    </dsp:sp>
    <dsp:sp modelId="{E5F9AF35-5D39-4167-9164-6A0ED424EAB3}">
      <dsp:nvSpPr>
        <dsp:cNvPr id="0" name=""/>
        <dsp:cNvSpPr/>
      </dsp:nvSpPr>
      <dsp:spPr>
        <a:xfrm>
          <a:off x="2191462" y="230999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 dirty="0"/>
        </a:p>
      </dsp:txBody>
      <dsp:txXfrm>
        <a:off x="2191462" y="2408510"/>
        <a:ext cx="294751" cy="295546"/>
      </dsp:txXfrm>
    </dsp:sp>
    <dsp:sp modelId="{8212F274-69CB-4897-9C11-AC3370E6E250}">
      <dsp:nvSpPr>
        <dsp:cNvPr id="0" name=""/>
        <dsp:cNvSpPr/>
      </dsp:nvSpPr>
      <dsp:spPr>
        <a:xfrm>
          <a:off x="2787321" y="1960424"/>
          <a:ext cx="1986197" cy="119171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noProof="1" smtClean="0"/>
            <a:t>Good evening.</a:t>
          </a:r>
          <a:endParaRPr lang="en-US" sz="3100" kern="1200" noProof="1"/>
        </a:p>
      </dsp:txBody>
      <dsp:txXfrm>
        <a:off x="2822225" y="1995328"/>
        <a:ext cx="1916389" cy="1121910"/>
      </dsp:txXfrm>
    </dsp:sp>
    <dsp:sp modelId="{34E6BE5D-4BA4-42B2-9223-D84CC5EA4672}">
      <dsp:nvSpPr>
        <dsp:cNvPr id="0" name=""/>
        <dsp:cNvSpPr/>
      </dsp:nvSpPr>
      <dsp:spPr>
        <a:xfrm>
          <a:off x="4972138" y="230999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 dirty="0"/>
        </a:p>
      </dsp:txBody>
      <dsp:txXfrm>
        <a:off x="4972138" y="2408510"/>
        <a:ext cx="294751" cy="295546"/>
      </dsp:txXfrm>
    </dsp:sp>
    <dsp:sp modelId="{7FB62542-2485-40D4-BF50-C1EE08CF44CE}">
      <dsp:nvSpPr>
        <dsp:cNvPr id="0" name=""/>
        <dsp:cNvSpPr/>
      </dsp:nvSpPr>
      <dsp:spPr>
        <a:xfrm>
          <a:off x="5567997" y="1960424"/>
          <a:ext cx="1986197" cy="11917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noProof="1" smtClean="0"/>
            <a:t>Good night.</a:t>
          </a:r>
          <a:endParaRPr lang="en-US" sz="3100" kern="1200" noProof="1"/>
        </a:p>
      </dsp:txBody>
      <dsp:txXfrm>
        <a:off x="5602901" y="1995328"/>
        <a:ext cx="1916389" cy="11219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rozdělují pozdravy pro vykání a tykání. Které pozdravy jsou formální?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Pozdrav HOW DO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YOU DO? už se nepoužívá.</a:t>
            </a:r>
            <a:r>
              <a:rPr lang="en-US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Kter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á z nabízených reakcí je nevhodná?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651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Pozdrav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GOOD MORNING používáme až do oběda, znamená i dopoledne.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2743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72816"/>
            <a:ext cx="9144000" cy="4104456"/>
          </a:xfrm>
        </p:spPr>
        <p:txBody>
          <a:bodyPr>
            <a:normAutofit fontScale="92500" lnSpcReduction="10000"/>
          </a:bodyPr>
          <a:lstStyle/>
          <a:p>
            <a:endParaRPr lang="cs-CZ" sz="1500" noProof="1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  <a:endParaRPr lang="cs-CZ" sz="1600" noProof="1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noProof="1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noProof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Greetings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VY_22_INOVACE_07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Michaela </a:t>
            </a:r>
            <a:r>
              <a:rPr lang="cs-CZ" sz="16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Slaninová, 08 - 2011</a:t>
            </a:r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3.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Učíme se různé formální i neformální pozdravy při setkání a loučení.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point,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podrobnější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metodika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viz.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poznámky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jednotlivých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snímků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Doporučuji s dětmi dramaticky zahrát.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počítač, dataprojektor,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kravata, kufřík, sako… </a:t>
            </a:r>
          </a:p>
        </p:txBody>
      </p:sp>
    </p:spTree>
    <p:extLst>
      <p:ext uri="{BB962C8B-B14F-4D97-AF65-F5344CB8AC3E}">
        <p14:creationId xmlns:p14="http://schemas.microsoft.com/office/powerpoint/2010/main" val="237189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3688023"/>
            <a:ext cx="8229600" cy="2218258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92D050"/>
                </a:solidFill>
              </a:rPr>
              <a:t>Greetings</a:t>
            </a:r>
            <a:endParaRPr lang="cs-CZ" sz="6600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259632" y="2612511"/>
            <a:ext cx="64087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chemeClr val="accent1">
                    <a:lumMod val="75000"/>
                  </a:schemeClr>
                </a:solidFill>
              </a:rPr>
              <a:t>Pozdravy</a:t>
            </a:r>
            <a:endParaRPr lang="cs-CZ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4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53754" y="420849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noProof="1" smtClean="0">
                <a:solidFill>
                  <a:srgbClr val="92D050"/>
                </a:solidFill>
                <a:latin typeface="Tahoma" pitchFamily="34" charset="0"/>
                <a:cs typeface="Tahoma" pitchFamily="34" charset="0"/>
              </a:rPr>
              <a:t>Say hello.</a:t>
            </a:r>
            <a:endParaRPr lang="cs-CZ" sz="2800" b="1" noProof="1">
              <a:solidFill>
                <a:srgbClr val="92D05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5146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Zaoblený obdélník 8"/>
          <p:cNvSpPr/>
          <p:nvPr/>
        </p:nvSpPr>
        <p:spPr>
          <a:xfrm>
            <a:off x="853754" y="1484784"/>
            <a:ext cx="1990054" cy="6480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Good morning</a:t>
            </a:r>
            <a:endParaRPr lang="cs-CZ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588641" y="2556030"/>
            <a:ext cx="2111151" cy="69837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Hello</a:t>
            </a:r>
            <a:endParaRPr lang="cs-CZ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6213884" y="1340768"/>
            <a:ext cx="1742492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Hi</a:t>
            </a:r>
            <a:endParaRPr lang="cs-CZ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6012160" y="2863788"/>
            <a:ext cx="2232248" cy="781236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How are you?</a:t>
            </a:r>
            <a:endParaRPr lang="cs-CZ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884" y="4343400"/>
            <a:ext cx="1389856" cy="1389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6473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500" b="1" noProof="1" smtClean="0">
                <a:solidFill>
                  <a:srgbClr val="92D050"/>
                </a:solidFill>
                <a:latin typeface="Tahoma" pitchFamily="34" charset="0"/>
                <a:cs typeface="Tahoma" pitchFamily="34" charset="0"/>
              </a:rPr>
              <a:t>Co odpovíš na: How are you?</a:t>
            </a:r>
            <a:endParaRPr lang="en-US" sz="1500" b="1" noProof="1">
              <a:solidFill>
                <a:srgbClr val="92D05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588962" y="1340768"/>
            <a:ext cx="3406974" cy="1744512"/>
          </a:xfrm>
          <a:prstGeom prst="cloud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Stejnou frázi:</a:t>
            </a:r>
          </a:p>
          <a:p>
            <a:pPr algn="ctr"/>
            <a:r>
              <a:rPr lang="cs-CZ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How are you?</a:t>
            </a:r>
          </a:p>
          <a:p>
            <a:pPr algn="ctr"/>
            <a:r>
              <a:rPr lang="cs-CZ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Slouží jako pozdrav, ne otázka.</a:t>
            </a:r>
            <a:endParaRPr lang="en-US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4644008" y="1952836"/>
            <a:ext cx="2736304" cy="1332148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Good – bye.</a:t>
            </a:r>
            <a:endParaRPr lang="en-US" noProof="1"/>
          </a:p>
        </p:txBody>
      </p:sp>
      <p:sp>
        <p:nvSpPr>
          <p:cNvPr id="6" name="12cípá hvězda 5"/>
          <p:cNvSpPr/>
          <p:nvPr/>
        </p:nvSpPr>
        <p:spPr>
          <a:xfrm>
            <a:off x="683568" y="3746890"/>
            <a:ext cx="2376264" cy="1986366"/>
          </a:xfrm>
          <a:prstGeom prst="star12">
            <a:avLst/>
          </a:prstGeom>
          <a:solidFill>
            <a:schemeClr val="accent2">
              <a:lumMod val="60000"/>
              <a:lumOff val="40000"/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Good night, honey.</a:t>
            </a:r>
            <a:endParaRPr lang="cs-CZ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2cípá hvězda 10"/>
          <p:cNvSpPr/>
          <p:nvPr/>
        </p:nvSpPr>
        <p:spPr>
          <a:xfrm>
            <a:off x="5151958" y="4077072"/>
            <a:ext cx="2304256" cy="2016224"/>
          </a:xfrm>
          <a:prstGeom prst="star12">
            <a:avLst/>
          </a:prstGeom>
          <a:solidFill>
            <a:schemeClr val="accent6">
              <a:lumMod val="75000"/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</a:t>
            </a:r>
            <a:r>
              <a:rPr lang="en-US" dirty="0" smtClean="0"/>
              <a:t>’m fine, thanks. And you?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224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6763219"/>
              </p:ext>
            </p:extLst>
          </p:nvPr>
        </p:nvGraphicFramePr>
        <p:xfrm>
          <a:off x="899592" y="980728"/>
          <a:ext cx="756084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766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225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3568" y="836712"/>
            <a:ext cx="2736304" cy="12241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Nice to see you.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508104" y="2060848"/>
            <a:ext cx="288032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Cheers.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320" y="313684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874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6962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64630849"/>
              </p:ext>
            </p:extLst>
          </p:nvPr>
        </p:nvGraphicFramePr>
        <p:xfrm>
          <a:off x="179512" y="764704"/>
          <a:ext cx="9793088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836140" y="535611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Loučení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.</a:t>
            </a:r>
            <a:endParaRPr lang="cs-CZ" sz="2000" b="1" dirty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096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E0203F9-5363-4A87-BECF-2B07D7A54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9E0203F9-5363-4A87-BECF-2B07D7A54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9E0203F9-5363-4A87-BECF-2B07D7A54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868CFFA-B126-490F-8032-5313C92481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8868CFFA-B126-490F-8032-5313C92481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8868CFFA-B126-490F-8032-5313C92481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1B1C9D7-3651-4E1E-A152-D345FE58DA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graphicEl>
                                              <a:dgm id="{61B1C9D7-3651-4E1E-A152-D345FE58DA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graphicEl>
                                              <a:dgm id="{61B1C9D7-3651-4E1E-A152-D345FE58DA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D42450E-39F2-4914-A7D7-4DA1A6ECF8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graphicEl>
                                              <a:dgm id="{7D42450E-39F2-4914-A7D7-4DA1A6ECF8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graphicEl>
                                              <a:dgm id="{7D42450E-39F2-4914-A7D7-4DA1A6ECF8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4348" y="548681"/>
            <a:ext cx="45005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cs-CZ" sz="1600" u="sng" dirty="0" smtClean="0">
                <a:latin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cs-CZ" sz="1600" u="sng" dirty="0" smtClean="0">
              <a:latin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702</TotalTime>
  <Words>261</Words>
  <Application>Microsoft Office PowerPoint</Application>
  <PresentationFormat>Předvádění na obrazovce (4:3)</PresentationFormat>
  <Paragraphs>63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Greetings</vt:lpstr>
      <vt:lpstr>Say hello.</vt:lpstr>
      <vt:lpstr>Co odpovíš na: How are you?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Michaela</cp:lastModifiedBy>
  <cp:revision>101</cp:revision>
  <dcterms:created xsi:type="dcterms:W3CDTF">2011-05-26T14:17:08Z</dcterms:created>
  <dcterms:modified xsi:type="dcterms:W3CDTF">2011-12-11T15:40:57Z</dcterms:modified>
</cp:coreProperties>
</file>