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65" r:id="rId3"/>
    <p:sldId id="264" r:id="rId4"/>
    <p:sldId id="260" r:id="rId5"/>
    <p:sldId id="261" r:id="rId6"/>
    <p:sldId id="262" r:id="rId7"/>
    <p:sldId id="263" r:id="rId8"/>
    <p:sldId id="266" r:id="rId9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Učitel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pustí koledu JINGLE BELLS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. Žáci se přidají. Ověříme správnou výslovnost problematických slov. 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Je to doslovný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překlad anglického originálu? Lze písně doslovně překládat?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Spojujeme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bublinu se správným obrázkem. Kterou aktivitu máte o Vánocích nejraději?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527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4BA51-5B70-41A2-B834-3573EE2F9F2F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8F383-F489-49BD-9747-611769B4417F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A5001-913C-44EE-9845-538869C856B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EAAC0-6D00-450E-A5A7-287B59BFC9C2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CC32C-C17D-4B96-93A1-027A1CD7821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D0006-AF68-42FC-976D-B1DF26D9B26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B6556-840A-400F-ADD6-A8B9B11A7573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FC037-25E1-47EE-9386-2EAA8638EE35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1BB69-675A-45CA-878C-51DAA6EA4480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229-029C-490C-AEC4-9808DECAB5AA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733B3-9B85-497F-A342-0A01B4C57395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E35270-2A7B-45D6-92F0-D3D94F30C453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aoketexty.cz/texty-pisni/vanocni-koledy/jingle-bells-44247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araoketexty.cz/texty-pisni/vanocni-koledy/rolnicky-29838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72816"/>
            <a:ext cx="9144000" cy="4320480"/>
          </a:xfrm>
        </p:spPr>
        <p:txBody>
          <a:bodyPr>
            <a:normAutofit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  <a:endParaRPr lang="cs-CZ" sz="1500" noProof="1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sz="1500" noProof="1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Christmas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VY_22_INOVACE_08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Sada 2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Vypracovala: Michaela Slaninová,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 7.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Prohlubujeme znalosti k tématu VÁNOCE, zpíváme nejznámější anglickou koledu.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koleda JINGLE BELLS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72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01807"/>
            <a:ext cx="2692896" cy="26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92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sz="15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/>
              </a:rPr>
              <a:t>Jingle bells - Rolničky</a:t>
            </a:r>
            <a:endParaRPr lang="cs-CZ" sz="15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850" y="1196752"/>
            <a:ext cx="39601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Dashing </a:t>
            </a:r>
            <a:r>
              <a:rPr lang="en-US" dirty="0"/>
              <a:t>through the snow</a:t>
            </a:r>
          </a:p>
          <a:p>
            <a:r>
              <a:rPr lang="en-US" dirty="0"/>
              <a:t>    In a one-horse open sleigh</a:t>
            </a:r>
          </a:p>
          <a:p>
            <a:r>
              <a:rPr lang="en-US" dirty="0"/>
              <a:t>    O'er the fields we go</a:t>
            </a:r>
          </a:p>
          <a:p>
            <a:r>
              <a:rPr lang="en-US" dirty="0"/>
              <a:t>    Laughing all the way</a:t>
            </a:r>
          </a:p>
          <a:p>
            <a:r>
              <a:rPr lang="en-US" dirty="0"/>
              <a:t>    Bells on bobtail ring</a:t>
            </a:r>
          </a:p>
          <a:p>
            <a:r>
              <a:rPr lang="en-US" dirty="0"/>
              <a:t>    Making spirits bright</a:t>
            </a:r>
          </a:p>
          <a:p>
            <a:r>
              <a:rPr lang="en-US" dirty="0"/>
              <a:t>    What fun it is to laugh and sing</a:t>
            </a:r>
          </a:p>
          <a:p>
            <a:r>
              <a:rPr lang="en-US" dirty="0"/>
              <a:t>    A sleighing song tonight!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645024"/>
            <a:ext cx="40324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(chorus)</a:t>
            </a:r>
          </a:p>
          <a:p>
            <a:r>
              <a:rPr lang="en-US" dirty="0"/>
              <a:t>    Jingle bells, jingle bells,</a:t>
            </a:r>
          </a:p>
          <a:p>
            <a:r>
              <a:rPr lang="en-US" dirty="0"/>
              <a:t>    Jingle all the way.</a:t>
            </a:r>
          </a:p>
          <a:p>
            <a:r>
              <a:rPr lang="en-US" dirty="0"/>
              <a:t>    Oh! what fun it is to ride</a:t>
            </a:r>
          </a:p>
          <a:p>
            <a:r>
              <a:rPr lang="en-US" dirty="0"/>
              <a:t>    In a one-horse open sleigh.</a:t>
            </a:r>
          </a:p>
          <a:p>
            <a:r>
              <a:rPr lang="en-US" dirty="0"/>
              <a:t>    Jingle bells, jingle bells,</a:t>
            </a:r>
          </a:p>
          <a:p>
            <a:r>
              <a:rPr lang="en-US" dirty="0"/>
              <a:t>    Jingle all the way;</a:t>
            </a:r>
          </a:p>
          <a:p>
            <a:r>
              <a:rPr lang="en-US" dirty="0"/>
              <a:t>    Oh! what fun it is to ride</a:t>
            </a:r>
          </a:p>
          <a:p>
            <a:r>
              <a:rPr lang="en-US" dirty="0"/>
              <a:t>    In a one-horse open sleigh.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271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Ref</a:t>
            </a:r>
            <a:r>
              <a:rPr lang="cs-CZ" sz="2000" dirty="0" smtClean="0"/>
              <a:t>: </a:t>
            </a:r>
          </a:p>
          <a:p>
            <a:pPr marL="0" indent="0">
              <a:buNone/>
            </a:pPr>
            <a:r>
              <a:rPr lang="cs-CZ" sz="2000" dirty="0" smtClean="0"/>
              <a:t>Rolničky</a:t>
            </a:r>
            <a:r>
              <a:rPr lang="cs-CZ" sz="2000" dirty="0"/>
              <a:t>, rolničky </a:t>
            </a:r>
            <a:r>
              <a:rPr lang="cs-CZ" sz="2000" dirty="0" smtClean="0"/>
              <a:t>kdopak </a:t>
            </a:r>
            <a:r>
              <a:rPr lang="cs-CZ" sz="2000" dirty="0"/>
              <a:t>vám dal </a:t>
            </a:r>
            <a:r>
              <a:rPr lang="cs-CZ" sz="2000" dirty="0" smtClean="0"/>
              <a:t>hlas</a:t>
            </a:r>
            <a:r>
              <a:rPr lang="cs-CZ" sz="2000" dirty="0"/>
              <a:t>?</a:t>
            </a:r>
            <a:r>
              <a:rPr lang="cs-CZ" sz="2000" dirty="0" smtClean="0"/>
              <a:t> </a:t>
            </a:r>
            <a:r>
              <a:rPr lang="cs-CZ" sz="2000" dirty="0"/>
              <a:t>K</a:t>
            </a:r>
            <a:r>
              <a:rPr lang="cs-CZ" sz="2000" dirty="0" smtClean="0"/>
              <a:t>ašpárek </a:t>
            </a:r>
            <a:r>
              <a:rPr lang="cs-CZ" sz="2000" dirty="0"/>
              <a:t>maličký a nebo děda mráz.</a:t>
            </a:r>
          </a:p>
          <a:p>
            <a:pPr marL="0" indent="0">
              <a:buNone/>
            </a:pPr>
            <a:r>
              <a:rPr lang="cs-CZ" sz="2000" dirty="0"/>
              <a:t>Rolničky</a:t>
            </a:r>
            <a:r>
              <a:rPr lang="cs-CZ" sz="2000" dirty="0" smtClean="0"/>
              <a:t>, rolničky </a:t>
            </a:r>
            <a:r>
              <a:rPr lang="cs-CZ" sz="2000" dirty="0"/>
              <a:t>co to zvoní v </a:t>
            </a:r>
            <a:r>
              <a:rPr lang="cs-CZ" sz="2000" dirty="0" smtClean="0"/>
              <a:t>nich? </a:t>
            </a:r>
            <a:r>
              <a:rPr lang="cs-CZ" sz="2000" dirty="0"/>
              <a:t>M</a:t>
            </a:r>
            <a:r>
              <a:rPr lang="cs-CZ" sz="2000" dirty="0" smtClean="0"/>
              <a:t>aminčiny písničky, </a:t>
            </a:r>
            <a:r>
              <a:rPr lang="cs-CZ" sz="2000" dirty="0"/>
              <a:t>Vánoce a smích.</a:t>
            </a:r>
          </a:p>
          <a:p>
            <a:pPr marL="0" indent="0">
              <a:buNone/>
            </a:pPr>
            <a:r>
              <a:rPr lang="cs-CZ" sz="2000" dirty="0"/>
              <a:t>Sláva už je sníh</a:t>
            </a:r>
            <a:r>
              <a:rPr lang="cs-CZ" sz="2000" dirty="0" smtClean="0"/>
              <a:t>, jedem </a:t>
            </a:r>
            <a:r>
              <a:rPr lang="cs-CZ" sz="2000" dirty="0"/>
              <a:t>na </a:t>
            </a:r>
            <a:r>
              <a:rPr lang="cs-CZ" sz="2000" dirty="0" smtClean="0"/>
              <a:t>saních, </a:t>
            </a:r>
            <a:r>
              <a:rPr lang="cs-CZ" sz="2000" dirty="0"/>
              <a:t>kluci křičí zvonek </a:t>
            </a:r>
            <a:r>
              <a:rPr lang="cs-CZ" sz="2000" dirty="0" smtClean="0"/>
              <a:t>zní, </a:t>
            </a:r>
            <a:r>
              <a:rPr lang="cs-CZ" sz="2000" dirty="0"/>
              <a:t>jenom táta ztich.</a:t>
            </a:r>
          </a:p>
          <a:p>
            <a:pPr marL="0" indent="0">
              <a:buNone/>
            </a:pPr>
            <a:r>
              <a:rPr lang="cs-CZ" sz="2000" dirty="0"/>
              <a:t>Kouká na syna, uši </a:t>
            </a:r>
            <a:r>
              <a:rPr lang="cs-CZ" sz="2000" dirty="0" smtClean="0"/>
              <a:t>napíná, </a:t>
            </a:r>
            <a:r>
              <a:rPr lang="cs-CZ" sz="2000" dirty="0"/>
              <a:t>co to slyší v rolničkách</a:t>
            </a:r>
            <a:r>
              <a:rPr lang="cs-CZ" sz="2000" dirty="0" smtClean="0"/>
              <a:t>, na </a:t>
            </a:r>
            <a:r>
              <a:rPr lang="cs-CZ" sz="2000" dirty="0"/>
              <a:t>co vzpomíná.</a:t>
            </a:r>
          </a:p>
          <a:p>
            <a:pPr marL="0" indent="0">
              <a:buNone/>
            </a:pPr>
            <a:r>
              <a:rPr lang="cs-CZ" sz="2000" dirty="0"/>
              <a:t>Ref</a:t>
            </a:r>
            <a:r>
              <a:rPr lang="cs-CZ" sz="2000" dirty="0" smtClean="0"/>
              <a:t>: Haf, haf, haf, haf, haf, haf</a:t>
            </a:r>
            <a:r>
              <a:rPr lang="cs-CZ" sz="2000" dirty="0"/>
              <a:t>...,</a:t>
            </a:r>
          </a:p>
          <a:p>
            <a:pPr marL="0" indent="0">
              <a:buNone/>
            </a:pPr>
            <a:r>
              <a:rPr lang="cs-CZ" sz="2000" dirty="0"/>
              <a:t>rolničky</a:t>
            </a:r>
            <a:r>
              <a:rPr lang="cs-CZ" sz="2000" dirty="0" smtClean="0"/>
              <a:t>, rolničky </a:t>
            </a:r>
            <a:r>
              <a:rPr lang="cs-CZ" sz="2000" dirty="0"/>
              <a:t>co to zvoní v </a:t>
            </a:r>
            <a:r>
              <a:rPr lang="cs-CZ" sz="2000" dirty="0" smtClean="0"/>
              <a:t>nich, </a:t>
            </a:r>
            <a:r>
              <a:rPr lang="cs-CZ" sz="2000" dirty="0"/>
              <a:t>maminčiny písničky </a:t>
            </a:r>
            <a:r>
              <a:rPr lang="cs-CZ" sz="2000" dirty="0" smtClean="0"/>
              <a:t>Vánoce </a:t>
            </a:r>
            <a:r>
              <a:rPr lang="cs-CZ" sz="2000" dirty="0"/>
              <a:t>a smích.</a:t>
            </a:r>
          </a:p>
          <a:p>
            <a:pPr marL="0" indent="0">
              <a:buNone/>
            </a:pPr>
            <a:r>
              <a:rPr lang="cs-CZ" sz="2000" dirty="0"/>
              <a:t>Zvonky dětských let</a:t>
            </a:r>
            <a:r>
              <a:rPr lang="cs-CZ" sz="2000" dirty="0" smtClean="0"/>
              <a:t>, rozezvoňte svět, </a:t>
            </a:r>
            <a:r>
              <a:rPr lang="cs-CZ" sz="2000" dirty="0"/>
              <a:t>těm co už jsou </a:t>
            </a:r>
            <a:r>
              <a:rPr lang="cs-CZ" sz="2000" dirty="0" smtClean="0"/>
              <a:t>dospělí, ať </a:t>
            </a:r>
            <a:r>
              <a:rPr lang="cs-CZ" sz="2000" dirty="0"/>
              <a:t>je znova pět.</a:t>
            </a:r>
          </a:p>
          <a:p>
            <a:pPr marL="0" indent="0">
              <a:buNone/>
            </a:pPr>
            <a:r>
              <a:rPr lang="cs-CZ" sz="2000" dirty="0"/>
              <a:t>Zvoňte z lehýnka stačí chvilinka</a:t>
            </a:r>
            <a:r>
              <a:rPr lang="cs-CZ" sz="2000" dirty="0" smtClean="0"/>
              <a:t>, vzpomínka </a:t>
            </a:r>
            <a:r>
              <a:rPr lang="cs-CZ" sz="2000" dirty="0"/>
              <a:t>jak </a:t>
            </a:r>
            <a:r>
              <a:rPr lang="cs-CZ" sz="2000" dirty="0" smtClean="0"/>
              <a:t>rolničky v </a:t>
            </a:r>
            <a:r>
              <a:rPr lang="cs-CZ" sz="2000" dirty="0"/>
              <a:t>srdci zacinká.</a:t>
            </a:r>
          </a:p>
          <a:p>
            <a:pPr marL="0" indent="0">
              <a:buNone/>
            </a:pPr>
            <a:r>
              <a:rPr lang="cs-CZ" sz="2000" dirty="0"/>
              <a:t>Ref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Rolničky, rolničky, </a:t>
            </a:r>
            <a:r>
              <a:rPr lang="cs-CZ" sz="2000" dirty="0"/>
              <a:t>kdopak vám dal </a:t>
            </a:r>
            <a:r>
              <a:rPr lang="cs-CZ" sz="2000" dirty="0" smtClean="0"/>
              <a:t>hlas? </a:t>
            </a:r>
            <a:r>
              <a:rPr lang="cs-CZ" sz="2000" dirty="0"/>
              <a:t>K</a:t>
            </a:r>
            <a:r>
              <a:rPr lang="cs-CZ" sz="2000" dirty="0" smtClean="0"/>
              <a:t>ašpárek maličký </a:t>
            </a:r>
            <a:r>
              <a:rPr lang="cs-CZ" sz="2000" dirty="0"/>
              <a:t>nebo děda mráz.</a:t>
            </a:r>
          </a:p>
          <a:p>
            <a:pPr marL="0" indent="0">
              <a:buNone/>
            </a:pPr>
            <a:r>
              <a:rPr lang="cs-CZ" sz="2000" dirty="0"/>
              <a:t>Rolničky</a:t>
            </a:r>
            <a:r>
              <a:rPr lang="cs-CZ" sz="2000" dirty="0" smtClean="0"/>
              <a:t>, rolničky, </a:t>
            </a:r>
            <a:r>
              <a:rPr lang="cs-CZ" sz="2000" dirty="0"/>
              <a:t>co to zvoní v </a:t>
            </a:r>
            <a:r>
              <a:rPr lang="cs-CZ" sz="2000" dirty="0" smtClean="0"/>
              <a:t>nich? </a:t>
            </a:r>
            <a:r>
              <a:rPr lang="cs-CZ" sz="2000" dirty="0"/>
              <a:t>M</a:t>
            </a:r>
            <a:r>
              <a:rPr lang="cs-CZ" sz="2000" dirty="0" smtClean="0"/>
              <a:t>aminčiny písničky, </a:t>
            </a:r>
            <a:r>
              <a:rPr lang="cs-CZ" sz="2000" dirty="0"/>
              <a:t>Vánoce a smích.</a:t>
            </a: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4046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hlinkClick r:id="rId4"/>
              </a:rPr>
              <a:t>A teď česky: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50" autoRev="1" fill="remove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" autoRev="1" fill="remove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50" autoRev="1" fill="remove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4" dur="250" autoRev="1" fill="remove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50" autoRev="1" fill="remove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500" b="1" dirty="0" smtClean="0">
                <a:latin typeface="+mn-lt"/>
              </a:rPr>
              <a:t>Spoj česko-anglickou dvojici.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19672" y="1988840"/>
            <a:ext cx="1738536" cy="597743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pc="50" noProof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sleigh</a:t>
            </a:r>
            <a:endParaRPr lang="cs-CZ" noProof="1">
              <a:solidFill>
                <a:srgbClr val="00B0F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660232" y="1535112"/>
            <a:ext cx="2026568" cy="669751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legrace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text 2"/>
          <p:cNvSpPr txBox="1">
            <a:spLocks/>
          </p:cNvSpPr>
          <p:nvPr/>
        </p:nvSpPr>
        <p:spPr bwMode="auto">
          <a:xfrm>
            <a:off x="6660232" y="4077072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saně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 bwMode="auto">
          <a:xfrm>
            <a:off x="539552" y="2852936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snow</a:t>
            </a:r>
            <a:endParaRPr kumimoji="0" lang="cs-CZ" sz="2400" b="1" i="0" u="none" strike="noStrike" kern="1200" cap="none" spc="0" normalizeH="0" baseline="0" noProof="1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 bwMode="auto">
          <a:xfrm>
            <a:off x="251520" y="4077072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1" smtClean="0">
                <a:ln/>
                <a:solidFill>
                  <a:schemeClr val="accent3"/>
                </a:solidFill>
                <a:latin typeface="+mn-lt"/>
              </a:rPr>
              <a:t>fun</a:t>
            </a:r>
            <a:endParaRPr kumimoji="0" lang="cs-CZ" sz="2400" b="1" i="0" u="none" strike="noStrike" kern="1200" normalizeH="0" baseline="0" noProof="1">
              <a:ln/>
              <a:solidFill>
                <a:schemeClr val="accent3"/>
              </a:solidFill>
              <a:uLnTx/>
              <a:uFillTx/>
              <a:latin typeface="+mn-lt"/>
            </a:endParaRP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 bwMode="auto">
          <a:xfrm>
            <a:off x="6660232" y="3284984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sníh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 bwMode="auto">
          <a:xfrm>
            <a:off x="1835696" y="3284984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laugh</a:t>
            </a:r>
            <a:endParaRPr kumimoji="0" lang="cs-CZ" sz="2400" b="1" i="0" u="none" strike="noStrike" kern="1200" cap="none" spc="0" normalizeH="0" baseline="0" noProof="1">
              <a:ln>
                <a:noFill/>
              </a:ln>
              <a:solidFill>
                <a:schemeClr val="accent2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 bwMode="auto">
          <a:xfrm>
            <a:off x="6732240" y="2420888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zvonek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 bwMode="auto">
          <a:xfrm>
            <a:off x="6732240" y="4797152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smát se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 bwMode="auto">
          <a:xfrm>
            <a:off x="457200" y="1535113"/>
            <a:ext cx="1738536" cy="59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noProof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</a:rPr>
              <a:t>bell</a:t>
            </a:r>
            <a:endParaRPr kumimoji="0" lang="cs-CZ" sz="2400" b="1" i="0" u="none" strike="noStrike" kern="1200" cap="none" spc="0" normalizeH="0" baseline="0" noProof="1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66796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998" y="3094348"/>
            <a:ext cx="1685689" cy="168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736" y="4505640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216" y="2809099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62" y="458767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076" y="4070809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vál 7"/>
          <p:cNvSpPr/>
          <p:nvPr/>
        </p:nvSpPr>
        <p:spPr>
          <a:xfrm>
            <a:off x="395536" y="764704"/>
            <a:ext cx="1800200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Santa Claus is coming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059832" y="620688"/>
            <a:ext cx="1800200" cy="86409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Wrapping Christmas presents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868144" y="908720"/>
            <a:ext cx="158417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Baking Christmas sweets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061270" y="1844824"/>
            <a:ext cx="1800200" cy="86409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Decorating Christmas tree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572000" y="1844824"/>
            <a:ext cx="1728192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Singing Christmas carols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108" y="2398755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2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05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494</TotalTime>
  <Words>477</Words>
  <Application>Microsoft Office PowerPoint</Application>
  <PresentationFormat>Předvádění na obrazovce (4:3)</PresentationFormat>
  <Paragraphs>89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Prezentace aplikace PowerPoint</vt:lpstr>
      <vt:lpstr>Jingle bells - Rolničky</vt:lpstr>
      <vt:lpstr>Prezentace aplikace PowerPoint</vt:lpstr>
      <vt:lpstr>Spoj česko-anglickou dvojici.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77</cp:revision>
  <dcterms:created xsi:type="dcterms:W3CDTF">2011-05-26T14:17:08Z</dcterms:created>
  <dcterms:modified xsi:type="dcterms:W3CDTF">2011-12-11T15:47:30Z</dcterms:modified>
</cp:coreProperties>
</file>