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5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85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info.sk/cd/zlomeniny.html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792163" y="1916832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</a:t>
            </a:r>
            <a:r>
              <a:rPr lang="cs-CZ" sz="2800" dirty="0" err="1" smtClean="0"/>
              <a:t>Chojnová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VY_32_INOVACE_12_Zásady první pomoci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  - Zlomeniny</a:t>
            </a:r>
            <a:br>
              <a:rPr lang="cs-CZ" sz="2800" dirty="0" smtClean="0"/>
            </a:br>
            <a:r>
              <a:rPr lang="cs-CZ" sz="2800" dirty="0" smtClean="0"/>
              <a:t>TÉMA SADY: Přírodověda</a:t>
            </a:r>
            <a:br>
              <a:rPr lang="cs-CZ" sz="2800" dirty="0" smtClean="0"/>
            </a:br>
            <a:r>
              <a:rPr lang="cs-CZ" sz="2800" dirty="0" smtClean="0"/>
              <a:t>DATUM: 29. září 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7" y="5013325"/>
            <a:ext cx="7632774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5. </a:t>
            </a:r>
            <a:r>
              <a:rPr lang="cs-CZ" sz="2600" dirty="0">
                <a:solidFill>
                  <a:schemeClr val="tx1"/>
                </a:solidFill>
              </a:rPr>
              <a:t>ročníku, </a:t>
            </a:r>
            <a:r>
              <a:rPr lang="cs-CZ" sz="2600" dirty="0" smtClean="0">
                <a:solidFill>
                  <a:schemeClr val="tx1"/>
                </a:solidFill>
              </a:rPr>
              <a:t>praktické školy, 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052736"/>
            <a:ext cx="8229600" cy="1143000"/>
          </a:xfrm>
        </p:spPr>
        <p:txBody>
          <a:bodyPr/>
          <a:lstStyle/>
          <a:p>
            <a:r>
              <a:rPr lang="cs-CZ" sz="9600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ZÁSADY</a:t>
            </a:r>
            <a:endParaRPr lang="cs-CZ" sz="9600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99792" y="2780928"/>
            <a:ext cx="338528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PRVNÍ</a:t>
            </a:r>
            <a:endParaRPr lang="cs-CZ" sz="96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4797152"/>
            <a:ext cx="456086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POMOCI</a:t>
            </a:r>
            <a:endParaRPr lang="cs-CZ" sz="96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 descr="C:\Users\Lucie\AppData\Local\Microsoft\Windows\Temporary Internet Files\Content.IE5\SFB0X6VD\MC9000401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88641"/>
            <a:ext cx="2448272" cy="3675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6039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72616" y="2767016"/>
            <a:ext cx="8229600" cy="1143000"/>
          </a:xfrm>
        </p:spPr>
        <p:txBody>
          <a:bodyPr/>
          <a:lstStyle/>
          <a:p>
            <a:r>
              <a:rPr lang="cs-CZ" sz="96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ZLOMENINY</a:t>
            </a:r>
            <a:endParaRPr lang="cs-CZ" sz="9600" b="1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C:\Users\Lucie\AppData\Local\Microsoft\Windows\Temporary Internet Files\Content.IE5\Z6QZ204O\MC900290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26966">
            <a:off x="6374417" y="1025888"/>
            <a:ext cx="2088232" cy="2930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9207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052736"/>
            <a:ext cx="8229600" cy="1143000"/>
          </a:xfrm>
        </p:spPr>
        <p:txBody>
          <a:bodyPr/>
          <a:lstStyle/>
          <a:p>
            <a:pPr algn="l"/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Zlomeninu</a:t>
            </a:r>
            <a:r>
              <a:rPr lang="cs-CZ" sz="4800" u="sng" dirty="0" smtClean="0">
                <a:latin typeface="+mn-lt"/>
              </a:rPr>
              <a:t>, poznáme </a:t>
            </a:r>
            <a:r>
              <a:rPr lang="cs-CZ" sz="4800" dirty="0" smtClean="0">
                <a:latin typeface="+mn-lt"/>
              </a:rPr>
              <a:t>podle toho, že to </a:t>
            </a:r>
            <a:r>
              <a:rPr lang="cs-CZ" sz="4800" u="sng" dirty="0" smtClean="0">
                <a:latin typeface="+mn-lt"/>
              </a:rPr>
              <a:t>v místě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zlomeniny </a:t>
            </a:r>
            <a:r>
              <a:rPr lang="cs-CZ" sz="4800" u="sng" dirty="0" smtClean="0">
                <a:latin typeface="+mn-lt"/>
              </a:rPr>
              <a:t>silně bolí </a:t>
            </a:r>
            <a:r>
              <a:rPr lang="cs-CZ" sz="4800" dirty="0" smtClean="0">
                <a:latin typeface="+mn-lt"/>
              </a:rPr>
              <a:t>a </a:t>
            </a:r>
            <a:r>
              <a:rPr lang="cs-CZ" sz="4800" u="sng" dirty="0" smtClean="0">
                <a:latin typeface="+mn-lt"/>
              </a:rPr>
              <a:t>bolest</a:t>
            </a:r>
            <a:r>
              <a:rPr lang="cs-CZ" sz="4800" dirty="0" smtClean="0">
                <a:latin typeface="+mn-lt"/>
              </a:rPr>
              <a:t> se každým pohybem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zvyšuje.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661867" y="3933056"/>
            <a:ext cx="9832115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     - Tam, kde je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kost</a:t>
            </a:r>
            <a:r>
              <a:rPr lang="cs-CZ" sz="4800" dirty="0" smtClean="0">
                <a:latin typeface="+mn-lt"/>
              </a:rPr>
              <a:t> normálně </a:t>
            </a:r>
            <a:r>
              <a:rPr lang="cs-CZ" sz="4800" u="sng" dirty="0" smtClean="0">
                <a:latin typeface="+mn-lt"/>
              </a:rPr>
              <a:t>pevná</a:t>
            </a:r>
            <a:r>
              <a:rPr lang="cs-CZ" sz="4800" dirty="0" smtClean="0">
                <a:latin typeface="+mn-lt"/>
              </a:rPr>
              <a:t>,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    pozorujeme při </a:t>
            </a:r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zlomenině </a:t>
            </a:r>
            <a:r>
              <a:rPr lang="cs-CZ" sz="4800" u="sng" dirty="0" smtClean="0">
                <a:latin typeface="+mn-lt"/>
              </a:rPr>
              <a:t>pohyb</a:t>
            </a:r>
            <a:r>
              <a:rPr lang="cs-CZ" sz="4800" dirty="0" smtClean="0">
                <a:latin typeface="+mn-lt"/>
              </a:rPr>
              <a:t> </a:t>
            </a:r>
          </a:p>
          <a:p>
            <a:r>
              <a:rPr lang="cs-CZ" sz="4800" dirty="0" smtClean="0">
                <a:latin typeface="+mn-lt"/>
              </a:rPr>
              <a:t>        jako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 kloubu.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   </a:t>
            </a:r>
            <a:endParaRPr lang="cs-CZ" sz="48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64320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143000"/>
          </a:xfrm>
        </p:spPr>
        <p:txBody>
          <a:bodyPr/>
          <a:lstStyle/>
          <a:p>
            <a:r>
              <a:rPr lang="cs-CZ" sz="6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Zlomeninu</a:t>
            </a:r>
            <a:r>
              <a:rPr lang="cs-CZ" sz="6000" dirty="0" smtClean="0">
                <a:latin typeface="+mn-lt"/>
              </a:rPr>
              <a:t> </a:t>
            </a:r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nikdy 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nezkoušíme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87824" y="3140968"/>
            <a:ext cx="30871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</a:t>
            </a:r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apravit!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 descr="C:\Users\Lucie\AppData\Local\Microsoft\Windows\Temporary Internet Files\Content.IE5\SFB0X6VD\MC90041600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08920"/>
            <a:ext cx="280831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cie\AppData\Local\Microsoft\Windows\Temporary Internet Files\Content.IE5\Z6QZ204O\MC9003710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93572">
            <a:off x="5667815" y="4289413"/>
            <a:ext cx="3355744" cy="1895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7007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438" y="692696"/>
            <a:ext cx="966113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S postiženým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nehýbáme</a:t>
            </a:r>
            <a:r>
              <a:rPr lang="cs-CZ" sz="4800" dirty="0" smtClean="0">
                <a:latin typeface="+mn-lt"/>
              </a:rPr>
              <a:t>, pokud</a:t>
            </a:r>
            <a:br>
              <a:rPr lang="cs-CZ" sz="4800" dirty="0" smtClean="0">
                <a:latin typeface="+mn-lt"/>
              </a:rPr>
            </a:br>
            <a:r>
              <a:rPr lang="cs-CZ" sz="4800" dirty="0" smtClean="0">
                <a:latin typeface="+mn-lt"/>
              </a:rPr>
              <a:t>  mu k </a:t>
            </a:r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zlomenině</a:t>
            </a:r>
            <a:r>
              <a:rPr lang="cs-CZ" sz="4800" dirty="0" smtClean="0">
                <a:latin typeface="+mn-lt"/>
              </a:rPr>
              <a:t> nepřiložíme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nějakou 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dlahu. 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 descr="C:\Users\Lucie\AppData\Local\Microsoft\Windows\Temporary Internet Files\Content.IE5\SFB0X6VD\MC90023350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924944"/>
            <a:ext cx="583264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6296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48680"/>
            <a:ext cx="9721080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- Jako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dlaha</a:t>
            </a:r>
            <a:r>
              <a:rPr lang="cs-CZ" sz="4800" dirty="0" smtClean="0">
                <a:latin typeface="+mn-lt"/>
              </a:rPr>
              <a:t> se </a:t>
            </a:r>
            <a:r>
              <a:rPr lang="cs-CZ" sz="4800" u="sng" dirty="0" smtClean="0">
                <a:latin typeface="+mn-lt"/>
              </a:rPr>
              <a:t>hodí vše</a:t>
            </a:r>
            <a:r>
              <a:rPr lang="cs-CZ" sz="4800" dirty="0" smtClean="0">
                <a:latin typeface="+mn-lt"/>
              </a:rPr>
              <a:t>, co je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dostatečně pevné, </a:t>
            </a:r>
            <a:r>
              <a:rPr lang="cs-CZ" sz="4800" u="sng" dirty="0" smtClean="0">
                <a:latin typeface="+mn-lt"/>
              </a:rPr>
              <a:t>dlouhé</a:t>
            </a:r>
            <a:r>
              <a:rPr lang="cs-CZ" sz="4800" dirty="0" smtClean="0">
                <a:latin typeface="+mn-lt"/>
              </a:rPr>
              <a:t> a pokud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možno </a:t>
            </a:r>
            <a:r>
              <a:rPr lang="cs-CZ" sz="4800" u="sng" dirty="0" smtClean="0">
                <a:latin typeface="+mn-lt"/>
              </a:rPr>
              <a:t>lehké.</a:t>
            </a:r>
            <a:endParaRPr lang="cs-CZ" sz="4800" u="sng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83760" y="2908568"/>
            <a:ext cx="849591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- </a:t>
            </a:r>
            <a:r>
              <a:rPr lang="cs-CZ" sz="4800" u="sng" dirty="0" smtClean="0">
                <a:latin typeface="+mn-lt"/>
              </a:rPr>
              <a:t>Nejlepší</a:t>
            </a:r>
            <a:r>
              <a:rPr lang="cs-CZ" sz="4800" dirty="0" smtClean="0">
                <a:latin typeface="+mn-lt"/>
              </a:rPr>
              <a:t> jsou </a:t>
            </a:r>
            <a:r>
              <a:rPr lang="cs-CZ" sz="4800" u="sng" dirty="0" smtClean="0">
                <a:latin typeface="+mn-lt"/>
              </a:rPr>
              <a:t>dlouhé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dřevěné</a:t>
            </a:r>
          </a:p>
          <a:p>
            <a:r>
              <a:rPr lang="cs-CZ" sz="4800" dirty="0" smtClean="0">
                <a:latin typeface="+mn-lt"/>
              </a:rPr>
              <a:t>  předměty, </a:t>
            </a:r>
            <a:r>
              <a:rPr lang="cs-CZ" sz="4800" u="sng" dirty="0" smtClean="0">
                <a:latin typeface="+mn-lt"/>
              </a:rPr>
              <a:t>například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laťky, tyčky</a:t>
            </a:r>
          </a:p>
          <a:p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nebo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hůlky.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8043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71400"/>
            <a:ext cx="9144000" cy="7208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4131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4295" y="620688"/>
            <a:ext cx="9681898" cy="1143000"/>
          </a:xfrm>
        </p:spPr>
        <p:txBody>
          <a:bodyPr/>
          <a:lstStyle/>
          <a:p>
            <a:pPr algn="l"/>
            <a:r>
              <a:rPr lang="cs-CZ" sz="4800" dirty="0" smtClean="0">
                <a:latin typeface="+mn-lt"/>
              </a:rPr>
              <a:t> - Místa, kde se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dlahy</a:t>
            </a:r>
            <a:r>
              <a:rPr lang="cs-CZ" sz="4800" dirty="0" smtClean="0">
                <a:latin typeface="+mn-lt"/>
              </a:rPr>
              <a:t> dotýkají</a:t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</a:t>
            </a:r>
            <a:r>
              <a:rPr lang="cs-CZ" sz="4800" u="sng" dirty="0" smtClean="0">
                <a:latin typeface="+mn-lt"/>
              </a:rPr>
              <a:t>pokožky</a:t>
            </a:r>
            <a:r>
              <a:rPr lang="cs-CZ" sz="4800" dirty="0" smtClean="0">
                <a:latin typeface="+mn-lt"/>
              </a:rPr>
              <a:t>, něčím </a:t>
            </a:r>
            <a:r>
              <a:rPr lang="cs-CZ" sz="4800" u="sng" dirty="0" smtClean="0">
                <a:latin typeface="+mn-lt"/>
              </a:rPr>
              <a:t>měkkým</a:t>
            </a:r>
            <a:r>
              <a:rPr lang="cs-CZ" sz="4800" dirty="0" smtClean="0">
                <a:latin typeface="+mn-lt"/>
              </a:rPr>
              <a:t/>
            </a:r>
            <a:br>
              <a:rPr lang="cs-CZ" sz="4800" dirty="0" smtClean="0">
                <a:latin typeface="+mn-lt"/>
              </a:rPr>
            </a:br>
            <a:r>
              <a:rPr lang="cs-CZ" sz="4800" dirty="0">
                <a:latin typeface="+mn-lt"/>
              </a:rPr>
              <a:t> </a:t>
            </a:r>
            <a:r>
              <a:rPr lang="cs-CZ" sz="4800" dirty="0" smtClean="0">
                <a:latin typeface="+mn-lt"/>
              </a:rPr>
              <a:t>  </a:t>
            </a:r>
            <a:r>
              <a:rPr lang="cs-CZ" sz="4800" u="sng" dirty="0" smtClean="0">
                <a:latin typeface="+mn-lt"/>
              </a:rPr>
              <a:t>podložíme</a:t>
            </a:r>
            <a:r>
              <a:rPr lang="cs-CZ" sz="4800" dirty="0" smtClean="0">
                <a:latin typeface="+mn-lt"/>
              </a:rPr>
              <a:t>.</a:t>
            </a:r>
            <a:endParaRPr lang="cs-CZ" sz="4800" dirty="0"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056" y="2708920"/>
            <a:ext cx="932986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685800" indent="-685800">
              <a:buFontTx/>
              <a:buChar char="-"/>
            </a:pPr>
            <a:endParaRPr lang="cs-CZ" sz="4800" dirty="0" smtClean="0">
              <a:latin typeface="+mn-lt"/>
            </a:endParaRPr>
          </a:p>
          <a:p>
            <a:r>
              <a:rPr lang="cs-CZ" sz="4800" dirty="0" smtClean="0">
                <a:latin typeface="+mn-lt"/>
              </a:rPr>
              <a:t>- Toho, kdo si </a:t>
            </a:r>
            <a:r>
              <a:rPr lang="cs-CZ" sz="4800" u="sng" dirty="0" smtClean="0">
                <a:latin typeface="+mn-lt"/>
              </a:rPr>
              <a:t>zranil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dolní končetinu</a:t>
            </a:r>
            <a:r>
              <a:rPr lang="cs-CZ" sz="4800" b="1" dirty="0" smtClean="0">
                <a:latin typeface="+mn-lt"/>
              </a:rPr>
              <a:t>, </a:t>
            </a:r>
          </a:p>
          <a:p>
            <a:r>
              <a:rPr lang="cs-CZ" sz="4800" dirty="0" smtClean="0">
                <a:latin typeface="+mn-lt"/>
              </a:rPr>
              <a:t>  </a:t>
            </a:r>
            <a:r>
              <a:rPr lang="cs-CZ" sz="4800" b="1" dirty="0" smtClean="0">
                <a:latin typeface="+mn-lt"/>
              </a:rPr>
              <a:t>dopravujeme</a:t>
            </a:r>
            <a:r>
              <a:rPr lang="cs-CZ" sz="4800" dirty="0" smtClean="0">
                <a:latin typeface="+mn-lt"/>
              </a:rPr>
              <a:t> k lékaři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vždy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31840" y="5373216"/>
            <a:ext cx="211769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VLEŽE!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0053482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Člověk</a:t>
            </a:r>
            <a:r>
              <a:rPr lang="cs-CZ" sz="4800" dirty="0" smtClean="0">
                <a:latin typeface="+mn-lt"/>
              </a:rPr>
              <a:t> je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povinen poskytnout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druhému člověku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708920"/>
            <a:ext cx="394742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PRVNÍ POMOC</a:t>
            </a:r>
            <a:endParaRPr lang="cs-CZ" sz="4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9152" y="4509120"/>
            <a:ext cx="904484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+mn-lt"/>
              </a:rPr>
              <a:t>- a zajistit, aby se </a:t>
            </a:r>
            <a:r>
              <a:rPr lang="cs-CZ" sz="48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zraněný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u="sng" dirty="0" smtClean="0">
                <a:latin typeface="+mn-lt"/>
              </a:rPr>
              <a:t>dostal</a:t>
            </a:r>
            <a:r>
              <a:rPr lang="cs-CZ" sz="4800" dirty="0" smtClean="0">
                <a:latin typeface="+mn-lt"/>
              </a:rPr>
              <a:t> co </a:t>
            </a:r>
          </a:p>
          <a:p>
            <a:r>
              <a:rPr lang="cs-CZ" sz="4800" dirty="0" smtClean="0">
                <a:latin typeface="+mn-lt"/>
              </a:rPr>
              <a:t>  </a:t>
            </a:r>
            <a:r>
              <a:rPr lang="cs-CZ" sz="4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nejrychleji</a:t>
            </a:r>
            <a:r>
              <a:rPr lang="cs-CZ" sz="4800" dirty="0" smtClean="0">
                <a:latin typeface="+mn-lt"/>
              </a:rPr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k lékaři.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pic>
        <p:nvPicPr>
          <p:cNvPr id="1026" name="Picture 2" descr="C:\Users\Lucie\AppData\Local\Microsoft\Windows\Temporary Internet Files\Content.IE5\MD5YQW23\MC9003610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72816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0215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/>
          <a:lstStyle/>
          <a:p>
            <a:r>
              <a:rPr lang="cs-CZ" sz="2800" dirty="0" smtClean="0"/>
              <a:t>vlastní zdroje</a:t>
            </a:r>
          </a:p>
          <a:p>
            <a:r>
              <a:rPr lang="cs-CZ" sz="2800" dirty="0" smtClean="0">
                <a:hlinkClick r:id="rId2"/>
              </a:rPr>
              <a:t>http://office.microsoft.com</a:t>
            </a:r>
            <a:r>
              <a:rPr lang="cs-CZ" sz="2800" dirty="0" smtClean="0"/>
              <a:t> – kliparty</a:t>
            </a:r>
          </a:p>
          <a:p>
            <a:r>
              <a:rPr lang="cs-CZ" sz="2800" dirty="0" smtClean="0">
                <a:hlinkClick r:id="rId3"/>
              </a:rPr>
              <a:t>http</a:t>
            </a:r>
            <a:r>
              <a:rPr lang="cs-CZ" sz="2800" dirty="0">
                <a:hlinkClick r:id="rId3"/>
              </a:rPr>
              <a:t>://</a:t>
            </a:r>
            <a:r>
              <a:rPr lang="cs-CZ" sz="2800" dirty="0" smtClean="0">
                <a:hlinkClick r:id="rId3"/>
              </a:rPr>
              <a:t>www.winfo.sk/cd/zlomeniny.html</a:t>
            </a:r>
            <a:endParaRPr lang="cs-CZ" sz="2800" dirty="0" smtClean="0"/>
          </a:p>
          <a:p>
            <a:r>
              <a:rPr lang="cs-CZ" sz="2800" dirty="0"/>
              <a:t>ŠKODA, E, Přírodověda pro 5. ročník, 4. vyd., </a:t>
            </a:r>
          </a:p>
          <a:p>
            <a:pPr marL="0" indent="0">
              <a:buNone/>
            </a:pPr>
            <a:r>
              <a:rPr lang="cs-CZ" sz="2800" dirty="0"/>
              <a:t>    Praha 2004: PARTA, s. r. o. </a:t>
            </a:r>
            <a:r>
              <a:rPr lang="cs-CZ" sz="2800" dirty="0" smtClean="0"/>
              <a:t>  </a:t>
            </a:r>
            <a:r>
              <a:rPr lang="cs-CZ" sz="2800" dirty="0"/>
              <a:t>ISBN 80-85989-93-X</a:t>
            </a:r>
          </a:p>
          <a:p>
            <a:pPr marL="0" indent="0">
              <a:buNone/>
            </a:pPr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</a:t>
            </a:r>
            <a:endParaRPr lang="cs-CZ" dirty="0" smtClean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196</TotalTime>
  <Words>195</Words>
  <Application>Microsoft Office PowerPoint</Application>
  <PresentationFormat>Předvádění na obrazovce (4:3)</PresentationFormat>
  <Paragraphs>36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NÁZEV ŠKOLY: Střední odborné učiliště a Základní škola AUTOR: Bc. Lucie Chojnová NÁZEV: VY_32_INOVACE_12_Zásady první pomoci                                                   - Zlomeniny TÉMA SADY: Přírodověda DATUM: 29. září 2012 ČÍSLO PROJEKTU: CZ.1.07/1.4.00/21.0477</vt:lpstr>
      <vt:lpstr>ZÁSADY</vt:lpstr>
      <vt:lpstr>ZLOMENINY</vt:lpstr>
      <vt:lpstr>Zlomeninu, poznáme podle toho, že to v místě zlomeniny silně bolí a bolest se každým pohybem zvyšuje.</vt:lpstr>
      <vt:lpstr>Zlomeninu nikdy nezkoušíme</vt:lpstr>
      <vt:lpstr>- S postiženým nehýbáme, pokud   mu k zlomenině nepřiložíme   nějakou  dlahu. </vt:lpstr>
      <vt:lpstr>- Jako dlaha se hodí vše, co je   dostatečně pevné, dlouhé a pokud   možno lehké.</vt:lpstr>
      <vt:lpstr>Prezentace aplikace PowerPoint</vt:lpstr>
      <vt:lpstr> - Místa, kde se dlahy dotýkají    pokožky, něčím měkkým    podložíme.</vt:lpstr>
      <vt:lpstr>Člověk je povinen poskytnout druhému člověku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Lucie</cp:lastModifiedBy>
  <cp:revision>83</cp:revision>
  <dcterms:created xsi:type="dcterms:W3CDTF">2012-04-21T07:06:25Z</dcterms:created>
  <dcterms:modified xsi:type="dcterms:W3CDTF">2012-11-16T18:32:18Z</dcterms:modified>
</cp:coreProperties>
</file>