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notesSlides/notesSlide1.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wmf"/><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4" r:id="rId1"/>
  </p:sldMasterIdLst>
  <p:notesMasterIdLst>
    <p:notesMasterId r:id="rId15"/>
  </p:notesMasterIdLst>
  <p:sldIdLst>
    <p:sldId id="271" r:id="rId2"/>
    <p:sldId id="273" r:id="rId3"/>
    <p:sldId id="256" r:id="rId4"/>
    <p:sldId id="260" r:id="rId5"/>
    <p:sldId id="259" r:id="rId6"/>
    <p:sldId id="258" r:id="rId7"/>
    <p:sldId id="264" r:id="rId8"/>
    <p:sldId id="266" r:id="rId9"/>
    <p:sldId id="267" r:id="rId10"/>
    <p:sldId id="269" r:id="rId11"/>
    <p:sldId id="268" r:id="rId12"/>
    <p:sldId id="274" r:id="rId13"/>
    <p:sldId id="262" r:id="rId14"/>
  </p:sldIdLst>
  <p:sldSz cx="9144000" cy="6858000" type="screen4x3"/>
  <p:notesSz cx="6858000" cy="9144000"/>
  <p:defaultTextStyle>
    <a:defPPr>
      <a:defRPr lang="cs-CZ"/>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7" d="100"/>
          <a:sy n="107" d="100"/>
        </p:scale>
        <p:origin x="-90" y="-84"/>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698"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Franklin Gothic Book"/>
              </a:defRPr>
            </a:lvl1pPr>
          </a:lstStyle>
          <a:p>
            <a:endParaRPr lang="cs-CZ"/>
          </a:p>
        </p:txBody>
      </p:sp>
      <p:sp>
        <p:nvSpPr>
          <p:cNvPr id="29699"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Franklin Gothic Book"/>
              </a:defRPr>
            </a:lvl1pPr>
          </a:lstStyle>
          <a:p>
            <a:fld id="{14E8DCA8-4F0F-440F-AF1A-7D7968E4CA4D}" type="datetimeFigureOut">
              <a:rPr lang="cs-CZ"/>
              <a:pPr/>
              <a:t>16.11.2012</a:t>
            </a:fld>
            <a:endParaRPr lang="cs-CZ"/>
          </a:p>
        </p:txBody>
      </p:sp>
      <p:sp>
        <p:nvSpPr>
          <p:cNvPr id="29700" name="Rectangle 4"/>
          <p:cNvSpPr>
            <a:spLocks noRo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p:spPr>
      </p:sp>
      <p:sp>
        <p:nvSpPr>
          <p:cNvPr id="29701"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p>
        </p:txBody>
      </p:sp>
      <p:sp>
        <p:nvSpPr>
          <p:cNvPr id="29702"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Franklin Gothic Book"/>
              </a:defRPr>
            </a:lvl1pPr>
          </a:lstStyle>
          <a:p>
            <a:endParaRPr lang="cs-CZ"/>
          </a:p>
        </p:txBody>
      </p:sp>
      <p:sp>
        <p:nvSpPr>
          <p:cNvPr id="29703"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Franklin Gothic Book"/>
              </a:defRPr>
            </a:lvl1pPr>
          </a:lstStyle>
          <a:p>
            <a:fld id="{FC4017CB-0FD2-46BB-8BB7-C3031A3316AB}" type="slidenum">
              <a:rPr lang="cs-CZ"/>
              <a:pPr/>
              <a:t>‹#›</a:t>
            </a:fld>
            <a:endParaRPr lang="cs-CZ"/>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Calibri" pitchFamily="34" charset="0"/>
        <a:ea typeface="+mn-ea"/>
        <a:cs typeface="+mn-cs"/>
      </a:defRPr>
    </a:lvl1pPr>
    <a:lvl2pPr marL="457200" algn="l" rtl="0" fontAlgn="base">
      <a:spcBef>
        <a:spcPct val="30000"/>
      </a:spcBef>
      <a:spcAft>
        <a:spcPct val="0"/>
      </a:spcAft>
      <a:defRPr sz="1200" kern="1200">
        <a:solidFill>
          <a:schemeClr val="tx1"/>
        </a:solidFill>
        <a:latin typeface="Calibri" pitchFamily="34" charset="0"/>
        <a:ea typeface="+mn-ea"/>
        <a:cs typeface="+mn-cs"/>
      </a:defRPr>
    </a:lvl2pPr>
    <a:lvl3pPr marL="914400" algn="l" rtl="0" fontAlgn="base">
      <a:spcBef>
        <a:spcPct val="30000"/>
      </a:spcBef>
      <a:spcAft>
        <a:spcPct val="0"/>
      </a:spcAft>
      <a:defRPr sz="1200" kern="1200">
        <a:solidFill>
          <a:schemeClr val="tx1"/>
        </a:solidFill>
        <a:latin typeface="Calibri" pitchFamily="34" charset="0"/>
        <a:ea typeface="+mn-ea"/>
        <a:cs typeface="+mn-cs"/>
      </a:defRPr>
    </a:lvl3pPr>
    <a:lvl4pPr marL="1371600" algn="l" rtl="0" fontAlgn="base">
      <a:spcBef>
        <a:spcPct val="30000"/>
      </a:spcBef>
      <a:spcAft>
        <a:spcPct val="0"/>
      </a:spcAft>
      <a:defRPr sz="1200" kern="1200">
        <a:solidFill>
          <a:schemeClr val="tx1"/>
        </a:solidFill>
        <a:latin typeface="Calibri" pitchFamily="34" charset="0"/>
        <a:ea typeface="+mn-ea"/>
        <a:cs typeface="+mn-cs"/>
      </a:defRPr>
    </a:lvl4pPr>
    <a:lvl5pPr marL="1828800" algn="l" rtl="0" fontAlgn="base">
      <a:spcBef>
        <a:spcPct val="30000"/>
      </a:spcBef>
      <a:spcAft>
        <a:spcPct val="0"/>
      </a:spcAft>
      <a:defRPr sz="1200" kern="1200">
        <a:solidFill>
          <a:schemeClr val="tx1"/>
        </a:solidFill>
        <a:latin typeface="Calibri"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Rot="1" noChangeArrowheads="1" noTextEdit="1"/>
          </p:cNvSpPr>
          <p:nvPr>
            <p:ph type="sldImg"/>
          </p:nvPr>
        </p:nvSpPr>
        <p:spPr>
          <a:ln/>
        </p:spPr>
      </p:sp>
      <p:sp>
        <p:nvSpPr>
          <p:cNvPr id="30723" name="Rectangle 3"/>
          <p:cNvSpPr>
            <a:spLocks noGrp="1" noChangeArrowheads="1"/>
          </p:cNvSpPr>
          <p:nvPr>
            <p:ph type="body" idx="1"/>
          </p:nvPr>
        </p:nvSpPr>
        <p:spPr/>
        <p:txBody>
          <a:bodyPr/>
          <a:lstStyle/>
          <a:p>
            <a:r>
              <a:rPr lang="cs-CZ"/>
              <a:t>Obrázky: Galerie klipartů http://office.microsoft.com</a:t>
            </a:r>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grpSp>
        <p:nvGrpSpPr>
          <p:cNvPr id="4" name="Group 15"/>
          <p:cNvGrpSpPr>
            <a:grpSpLocks/>
          </p:cNvGrpSpPr>
          <p:nvPr/>
        </p:nvGrpSpPr>
        <p:grpSpPr bwMode="auto">
          <a:xfrm>
            <a:off x="0" y="0"/>
            <a:ext cx="9144000" cy="6858000"/>
            <a:chOff x="0" y="0"/>
            <a:chExt cx="9144000" cy="6858000"/>
          </a:xfrm>
        </p:grpSpPr>
        <p:sp>
          <p:nvSpPr>
            <p:cNvPr id="5" name="Rectangle 7"/>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6" name="Rectangle 8"/>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grpSp>
      <p:sp>
        <p:nvSpPr>
          <p:cNvPr id="7" name="Freeform 9"/>
          <p:cNvSpPr/>
          <p:nvPr/>
        </p:nvSpPr>
        <p:spPr>
          <a:xfrm rot="10800000">
            <a:off x="891821" y="5617774"/>
            <a:ext cx="7382935"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8" name="Rectangle 10"/>
          <p:cNvSpPr/>
          <p:nvPr/>
        </p:nvSpPr>
        <p:spPr>
          <a:xfrm>
            <a:off x="990600" y="1017588"/>
            <a:ext cx="7178675" cy="4830762"/>
          </a:xfrm>
          <a:prstGeom prst="rect">
            <a:avLst/>
          </a:prstGeom>
          <a:solidFill>
            <a:schemeClr val="bg1">
              <a:lumMod val="75000"/>
              <a:lumOff val="25000"/>
            </a:schemeClr>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9" name="Rectangle 11"/>
          <p:cNvSpPr/>
          <p:nvPr/>
        </p:nvSpPr>
        <p:spPr>
          <a:xfrm>
            <a:off x="990600" y="1009650"/>
            <a:ext cx="7180263" cy="4832350"/>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pic>
        <p:nvPicPr>
          <p:cNvPr id="10" name="Picture 2" descr="C:\Users\Administrator\Desktop\Pushpin Dev\Assets\pushpinLeft.png"/>
          <p:cNvPicPr>
            <a:picLocks noChangeAspect="1" noChangeArrowheads="1"/>
          </p:cNvPicPr>
          <p:nvPr/>
        </p:nvPicPr>
        <p:blipFill>
          <a:blip r:embed="rId3"/>
          <a:srcRect/>
          <a:stretch>
            <a:fillRect/>
          </a:stretch>
        </p:blipFill>
        <p:spPr bwMode="auto">
          <a:xfrm rot="1435684">
            <a:off x="769938" y="701675"/>
            <a:ext cx="566737" cy="568325"/>
          </a:xfrm>
          <a:prstGeom prst="rect">
            <a:avLst/>
          </a:prstGeom>
          <a:noFill/>
          <a:ln w="9525">
            <a:noFill/>
            <a:miter lim="800000"/>
            <a:headEnd/>
            <a:tailEnd/>
          </a:ln>
        </p:spPr>
      </p:pic>
      <p:pic>
        <p:nvPicPr>
          <p:cNvPr id="11" name="Picture 2" descr="C:\Users\Administrator\Desktop\Pushpin Dev\Assets\pushpinLeft.png"/>
          <p:cNvPicPr>
            <a:picLocks noChangeAspect="1" noChangeArrowheads="1"/>
          </p:cNvPicPr>
          <p:nvPr/>
        </p:nvPicPr>
        <p:blipFill>
          <a:blip r:embed="rId3"/>
          <a:srcRect/>
          <a:stretch>
            <a:fillRect/>
          </a:stretch>
        </p:blipFill>
        <p:spPr bwMode="auto">
          <a:xfrm rot="4096196">
            <a:off x="7854950" y="749300"/>
            <a:ext cx="566738" cy="566738"/>
          </a:xfrm>
          <a:prstGeom prst="rect">
            <a:avLst/>
          </a:prstGeom>
          <a:noFill/>
          <a:ln w="9525">
            <a:noFill/>
            <a:miter lim="800000"/>
            <a:headEnd/>
            <a:tailEnd/>
          </a:ln>
        </p:spPr>
      </p:pic>
      <p:sp>
        <p:nvSpPr>
          <p:cNvPr id="2" name="Title 1"/>
          <p:cNvSpPr>
            <a:spLocks noGrp="1"/>
          </p:cNvSpPr>
          <p:nvPr>
            <p:ph type="ctrTitle"/>
          </p:nvPr>
        </p:nvSpPr>
        <p:spPr>
          <a:xfrm>
            <a:off x="1727201" y="1794935"/>
            <a:ext cx="5723468" cy="1828090"/>
          </a:xfrm>
        </p:spPr>
        <p:txBody>
          <a:bodyPr anchor="b">
            <a:normAutofit/>
          </a:bodyPr>
          <a:lstStyle>
            <a:lvl1pPr>
              <a:defRPr sz="4800"/>
            </a:lvl1pPr>
          </a:lstStyle>
          <a:p>
            <a:r>
              <a:rPr lang="cs-CZ" smtClean="0"/>
              <a:t>Kliknutím lze upravit styl.</a:t>
            </a:r>
            <a:endParaRPr lang="en-US"/>
          </a:p>
        </p:txBody>
      </p:sp>
      <p:sp>
        <p:nvSpPr>
          <p:cNvPr id="3" name="Subtitle 2"/>
          <p:cNvSpPr>
            <a:spLocks noGrp="1"/>
          </p:cNvSpPr>
          <p:nvPr>
            <p:ph type="subTitle" idx="1"/>
          </p:nvPr>
        </p:nvSpPr>
        <p:spPr>
          <a:xfrm>
            <a:off x="1727200" y="3736622"/>
            <a:ext cx="5712179" cy="1524000"/>
          </a:xfrm>
        </p:spPr>
        <p:txBody>
          <a:bodyPr/>
          <a:lstStyle>
            <a:lvl1pPr marL="0" indent="0" algn="ctr">
              <a:buNone/>
              <a:defRPr>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
        <p:nvSpPr>
          <p:cNvPr id="12" name="Date Placeholder 3"/>
          <p:cNvSpPr>
            <a:spLocks noGrp="1"/>
          </p:cNvSpPr>
          <p:nvPr>
            <p:ph type="dt" sz="half" idx="10"/>
          </p:nvPr>
        </p:nvSpPr>
        <p:spPr>
          <a:xfrm>
            <a:off x="6770688" y="5357813"/>
            <a:ext cx="1214437" cy="365125"/>
          </a:xfrm>
        </p:spPr>
        <p:txBody>
          <a:bodyPr/>
          <a:lstStyle>
            <a:lvl1pPr>
              <a:defRPr/>
            </a:lvl1pPr>
          </a:lstStyle>
          <a:p>
            <a:pPr>
              <a:defRPr/>
            </a:pPr>
            <a:fld id="{D3286B62-1438-466A-8921-564632D2F600}" type="datetimeFigureOut">
              <a:rPr lang="cs-CZ"/>
              <a:pPr>
                <a:defRPr/>
              </a:pPr>
              <a:t>16.11.2012</a:t>
            </a:fld>
            <a:endParaRPr lang="cs-CZ"/>
          </a:p>
        </p:txBody>
      </p:sp>
      <p:sp>
        <p:nvSpPr>
          <p:cNvPr id="13" name="Footer Placeholder 4"/>
          <p:cNvSpPr>
            <a:spLocks noGrp="1"/>
          </p:cNvSpPr>
          <p:nvPr>
            <p:ph type="ftr" sz="quarter" idx="11"/>
          </p:nvPr>
        </p:nvSpPr>
        <p:spPr>
          <a:xfrm>
            <a:off x="1174750" y="5357813"/>
            <a:ext cx="5033963" cy="365125"/>
          </a:xfrm>
        </p:spPr>
        <p:txBody>
          <a:bodyPr/>
          <a:lstStyle>
            <a:lvl1pPr>
              <a:defRPr/>
            </a:lvl1pPr>
          </a:lstStyle>
          <a:p>
            <a:pPr>
              <a:defRPr/>
            </a:pPr>
            <a:endParaRPr lang="cs-CZ"/>
          </a:p>
        </p:txBody>
      </p:sp>
      <p:sp>
        <p:nvSpPr>
          <p:cNvPr id="14" name="Slide Number Placeholder 5"/>
          <p:cNvSpPr>
            <a:spLocks noGrp="1"/>
          </p:cNvSpPr>
          <p:nvPr>
            <p:ph type="sldNum" sz="quarter" idx="12"/>
          </p:nvPr>
        </p:nvSpPr>
        <p:spPr>
          <a:xfrm>
            <a:off x="6213475" y="5357813"/>
            <a:ext cx="554038" cy="365125"/>
          </a:xfrm>
        </p:spPr>
        <p:txBody>
          <a:bodyPr/>
          <a:lstStyle>
            <a:lvl1pPr algn="ctr">
              <a:defRPr smtClean="0"/>
            </a:lvl1pPr>
          </a:lstStyle>
          <a:p>
            <a:pPr>
              <a:defRPr/>
            </a:pPr>
            <a:fld id="{5E8181BA-C729-4FF0-85B8-B61575D5052F}" type="slidenum">
              <a:rPr lang="cs-CZ"/>
              <a:pPr>
                <a:defRPr/>
              </a:pPr>
              <a:t>‹#›</a:t>
            </a:fld>
            <a:endParaRPr lang="cs-CZ"/>
          </a:p>
        </p:txBody>
      </p:sp>
    </p:spTree>
  </p:cSld>
  <p:clrMapOvr>
    <a:masterClrMapping/>
  </p:clrMapOvr>
  <p:transition spd="slow">
    <p:wip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Content Placeholder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lvl1pPr>
              <a:defRPr/>
            </a:lvl1pPr>
          </a:lstStyle>
          <a:p>
            <a:pPr>
              <a:defRPr/>
            </a:pPr>
            <a:fld id="{33D23092-DEED-4A0B-A6FA-EB7E8BD27F82}" type="datetimeFigureOut">
              <a:rPr lang="cs-CZ"/>
              <a:pPr>
                <a:defRPr/>
              </a:pPr>
              <a:t>16.11.2012</a:t>
            </a:fld>
            <a:endParaRPr lang="cs-CZ"/>
          </a:p>
        </p:txBody>
      </p:sp>
      <p:sp>
        <p:nvSpPr>
          <p:cNvPr id="5" name="Footer Placeholder 4"/>
          <p:cNvSpPr>
            <a:spLocks noGrp="1"/>
          </p:cNvSpPr>
          <p:nvPr>
            <p:ph type="ftr" sz="quarter" idx="11"/>
          </p:nvPr>
        </p:nvSpPr>
        <p:spPr/>
        <p:txBody>
          <a:bodyPr/>
          <a:lstStyle>
            <a:lvl1pPr>
              <a:defRPr/>
            </a:lvl1pPr>
          </a:lstStyle>
          <a:p>
            <a:pPr>
              <a:defRPr/>
            </a:pPr>
            <a:endParaRPr lang="cs-CZ"/>
          </a:p>
        </p:txBody>
      </p:sp>
      <p:sp>
        <p:nvSpPr>
          <p:cNvPr id="6" name="Slide Number Placeholder 5"/>
          <p:cNvSpPr>
            <a:spLocks noGrp="1"/>
          </p:cNvSpPr>
          <p:nvPr>
            <p:ph type="sldNum" sz="quarter" idx="12"/>
          </p:nvPr>
        </p:nvSpPr>
        <p:spPr/>
        <p:txBody>
          <a:bodyPr/>
          <a:lstStyle>
            <a:lvl1pPr>
              <a:defRPr/>
            </a:lvl1pPr>
          </a:lstStyle>
          <a:p>
            <a:pPr>
              <a:defRPr/>
            </a:pPr>
            <a:fld id="{DB693934-3154-4276-A4C3-9AA840DCC22C}" type="slidenum">
              <a:rPr lang="cs-CZ"/>
              <a:pPr>
                <a:defRPr/>
              </a:pPr>
              <a:t>‹#›</a:t>
            </a:fld>
            <a:endParaRPr lang="cs-CZ"/>
          </a:p>
        </p:txBody>
      </p:sp>
    </p:spTree>
  </p:cSld>
  <p:clrMapOvr>
    <a:masterClrMapping/>
  </p:clrMapOvr>
  <p:transition spd="slow">
    <p:wip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Title 1"/>
          <p:cNvSpPr>
            <a:spLocks noGrp="1"/>
          </p:cNvSpPr>
          <p:nvPr>
            <p:ph type="title"/>
          </p:nvPr>
        </p:nvSpPr>
        <p:spPr>
          <a:xfrm>
            <a:off x="1444979" y="2239430"/>
            <a:ext cx="6254044" cy="1362075"/>
          </a:xfrm>
        </p:spPr>
        <p:txBody>
          <a:bodyPr anchor="b"/>
          <a:lstStyle>
            <a:lvl1pPr algn="ctr">
              <a:defRPr sz="4000" b="0" cap="none" baseline="0"/>
            </a:lvl1pPr>
          </a:lstStyle>
          <a:p>
            <a:r>
              <a:rPr lang="cs-CZ" smtClean="0"/>
              <a:t>Kliknutím lze upravit styl.</a:t>
            </a:r>
            <a:endParaRPr lang="en-US" dirty="0"/>
          </a:p>
        </p:txBody>
      </p:sp>
      <p:sp>
        <p:nvSpPr>
          <p:cNvPr id="3" name="Text Placeholder 2"/>
          <p:cNvSpPr>
            <a:spLocks noGrp="1"/>
          </p:cNvSpPr>
          <p:nvPr>
            <p:ph type="body" idx="1"/>
          </p:nvPr>
        </p:nvSpPr>
        <p:spPr>
          <a:xfrm>
            <a:off x="1456267" y="3725334"/>
            <a:ext cx="6231467" cy="1309511"/>
          </a:xfrm>
        </p:spPr>
        <p:txBody>
          <a:bodyPr/>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lvl1pPr>
              <a:defRPr/>
            </a:lvl1pPr>
          </a:lstStyle>
          <a:p>
            <a:pPr>
              <a:defRPr/>
            </a:pPr>
            <a:fld id="{DF5ED21E-0768-4892-AD72-1F45E3D3F917}" type="datetimeFigureOut">
              <a:rPr lang="cs-CZ"/>
              <a:pPr>
                <a:defRPr/>
              </a:pPr>
              <a:t>16.11.2012</a:t>
            </a:fld>
            <a:endParaRPr lang="cs-CZ"/>
          </a:p>
        </p:txBody>
      </p:sp>
      <p:sp>
        <p:nvSpPr>
          <p:cNvPr id="5" name="Footer Placeholder 4"/>
          <p:cNvSpPr>
            <a:spLocks noGrp="1"/>
          </p:cNvSpPr>
          <p:nvPr>
            <p:ph type="ftr" sz="quarter" idx="11"/>
          </p:nvPr>
        </p:nvSpPr>
        <p:spPr/>
        <p:txBody>
          <a:bodyPr/>
          <a:lstStyle>
            <a:lvl1pPr>
              <a:defRPr/>
            </a:lvl1pPr>
          </a:lstStyle>
          <a:p>
            <a:pPr>
              <a:defRPr/>
            </a:pPr>
            <a:endParaRPr lang="cs-CZ"/>
          </a:p>
        </p:txBody>
      </p:sp>
      <p:sp>
        <p:nvSpPr>
          <p:cNvPr id="6" name="Slide Number Placeholder 5"/>
          <p:cNvSpPr>
            <a:spLocks noGrp="1"/>
          </p:cNvSpPr>
          <p:nvPr>
            <p:ph type="sldNum" sz="quarter" idx="12"/>
          </p:nvPr>
        </p:nvSpPr>
        <p:spPr/>
        <p:txBody>
          <a:bodyPr/>
          <a:lstStyle>
            <a:lvl1pPr>
              <a:defRPr/>
            </a:lvl1pPr>
          </a:lstStyle>
          <a:p>
            <a:pPr>
              <a:defRPr/>
            </a:pPr>
            <a:fld id="{53A5CC68-DF9D-48AD-AF46-8CABC8E61908}" type="slidenum">
              <a:rPr lang="cs-CZ"/>
              <a:pPr>
                <a:defRPr/>
              </a:pPr>
              <a:t>‹#›</a:t>
            </a:fld>
            <a:endParaRPr lang="cs-CZ"/>
          </a:p>
        </p:txBody>
      </p:sp>
    </p:spTree>
  </p:cSld>
  <p:clrMapOvr>
    <a:masterClrMapping/>
  </p:clrMapOvr>
  <p:transition spd="slow">
    <p:wip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9" name="Content Placeholder 8"/>
          <p:cNvSpPr>
            <a:spLocks noGrp="1"/>
          </p:cNvSpPr>
          <p:nvPr>
            <p:ph sz="quarter" idx="13"/>
          </p:nvPr>
        </p:nvSpPr>
        <p:spPr>
          <a:xfrm>
            <a:off x="1298448" y="2121407"/>
            <a:ext cx="3200400" cy="3602736"/>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11" name="Content Placeholder 10"/>
          <p:cNvSpPr>
            <a:spLocks noGrp="1"/>
          </p:cNvSpPr>
          <p:nvPr>
            <p:ph sz="quarter" idx="14"/>
          </p:nvPr>
        </p:nvSpPr>
        <p:spPr>
          <a:xfrm>
            <a:off x="4663440" y="2119313"/>
            <a:ext cx="3200400" cy="3605212"/>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5" name="Date Placeholder 3"/>
          <p:cNvSpPr>
            <a:spLocks noGrp="1"/>
          </p:cNvSpPr>
          <p:nvPr>
            <p:ph type="dt" sz="half" idx="15"/>
          </p:nvPr>
        </p:nvSpPr>
        <p:spPr/>
        <p:txBody>
          <a:bodyPr/>
          <a:lstStyle>
            <a:lvl1pPr>
              <a:defRPr/>
            </a:lvl1pPr>
          </a:lstStyle>
          <a:p>
            <a:pPr>
              <a:defRPr/>
            </a:pPr>
            <a:fld id="{F55EC33F-16BF-42C2-A893-235FE4AFFB06}" type="datetimeFigureOut">
              <a:rPr lang="cs-CZ"/>
              <a:pPr>
                <a:defRPr/>
              </a:pPr>
              <a:t>16.11.2012</a:t>
            </a:fld>
            <a:endParaRPr lang="cs-CZ"/>
          </a:p>
        </p:txBody>
      </p:sp>
      <p:sp>
        <p:nvSpPr>
          <p:cNvPr id="6" name="Footer Placeholder 4"/>
          <p:cNvSpPr>
            <a:spLocks noGrp="1"/>
          </p:cNvSpPr>
          <p:nvPr>
            <p:ph type="ftr" sz="quarter" idx="16"/>
          </p:nvPr>
        </p:nvSpPr>
        <p:spPr/>
        <p:txBody>
          <a:bodyPr/>
          <a:lstStyle>
            <a:lvl1pPr>
              <a:defRPr/>
            </a:lvl1pPr>
          </a:lstStyle>
          <a:p>
            <a:pPr>
              <a:defRPr/>
            </a:pPr>
            <a:endParaRPr lang="cs-CZ"/>
          </a:p>
        </p:txBody>
      </p:sp>
      <p:sp>
        <p:nvSpPr>
          <p:cNvPr id="7" name="Slide Number Placeholder 5"/>
          <p:cNvSpPr>
            <a:spLocks noGrp="1"/>
          </p:cNvSpPr>
          <p:nvPr>
            <p:ph type="sldNum" sz="quarter" idx="17"/>
          </p:nvPr>
        </p:nvSpPr>
        <p:spPr/>
        <p:txBody>
          <a:bodyPr/>
          <a:lstStyle>
            <a:lvl1pPr>
              <a:defRPr/>
            </a:lvl1pPr>
          </a:lstStyle>
          <a:p>
            <a:pPr>
              <a:defRPr/>
            </a:pPr>
            <a:fld id="{041218A9-87D5-4D9E-8A9F-515F3C020B58}" type="slidenum">
              <a:rPr lang="cs-CZ"/>
              <a:pPr>
                <a:defRPr/>
              </a:pPr>
              <a:t>‹#›</a:t>
            </a:fld>
            <a:endParaRPr lang="cs-CZ"/>
          </a:p>
        </p:txBody>
      </p:sp>
    </p:spTree>
  </p:cSld>
  <p:clrMapOvr>
    <a:masterClrMapping/>
  </p:clrMapOvr>
  <p:transition spd="slow">
    <p:wip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s-CZ" smtClean="0"/>
              <a:t>Kliknutím lze upravit styl.</a:t>
            </a:r>
            <a:endParaRPr lang="en-US"/>
          </a:p>
        </p:txBody>
      </p:sp>
      <p:sp>
        <p:nvSpPr>
          <p:cNvPr id="3" name="Text Placeholder 2"/>
          <p:cNvSpPr>
            <a:spLocks noGrp="1"/>
          </p:cNvSpPr>
          <p:nvPr>
            <p:ph type="body" idx="1"/>
          </p:nvPr>
        </p:nvSpPr>
        <p:spPr>
          <a:xfrm>
            <a:off x="1557869" y="2122312"/>
            <a:ext cx="2939521" cy="820208"/>
          </a:xfrm>
        </p:spPr>
        <p:txBody>
          <a:bodyPr anchor="b">
            <a:norm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5" name="Text Placeholder 4"/>
          <p:cNvSpPr>
            <a:spLocks noGrp="1"/>
          </p:cNvSpPr>
          <p:nvPr>
            <p:ph type="body" sz="quarter" idx="3"/>
          </p:nvPr>
        </p:nvSpPr>
        <p:spPr>
          <a:xfrm>
            <a:off x="4910669" y="2122311"/>
            <a:ext cx="2944368" cy="822960"/>
          </a:xfrm>
        </p:spPr>
        <p:txBody>
          <a:bodyPr anchor="b">
            <a:norm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11" name="Content Placeholder 10"/>
          <p:cNvSpPr>
            <a:spLocks noGrp="1"/>
          </p:cNvSpPr>
          <p:nvPr>
            <p:ph sz="quarter" idx="13"/>
          </p:nvPr>
        </p:nvSpPr>
        <p:spPr>
          <a:xfrm>
            <a:off x="1298448" y="2944368"/>
            <a:ext cx="3227832" cy="2779776"/>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13" name="Content Placeholder 12"/>
          <p:cNvSpPr>
            <a:spLocks noGrp="1"/>
          </p:cNvSpPr>
          <p:nvPr>
            <p:ph sz="quarter" idx="14"/>
          </p:nvPr>
        </p:nvSpPr>
        <p:spPr>
          <a:xfrm>
            <a:off x="4645151" y="2944813"/>
            <a:ext cx="3227832" cy="2779776"/>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7" name="Date Placeholder 3"/>
          <p:cNvSpPr>
            <a:spLocks noGrp="1"/>
          </p:cNvSpPr>
          <p:nvPr>
            <p:ph type="dt" sz="half" idx="15"/>
          </p:nvPr>
        </p:nvSpPr>
        <p:spPr/>
        <p:txBody>
          <a:bodyPr/>
          <a:lstStyle>
            <a:lvl1pPr>
              <a:defRPr/>
            </a:lvl1pPr>
          </a:lstStyle>
          <a:p>
            <a:pPr>
              <a:defRPr/>
            </a:pPr>
            <a:fld id="{77C78930-C940-4233-8644-EA8D55106AFA}" type="datetimeFigureOut">
              <a:rPr lang="cs-CZ"/>
              <a:pPr>
                <a:defRPr/>
              </a:pPr>
              <a:t>16.11.2012</a:t>
            </a:fld>
            <a:endParaRPr lang="cs-CZ"/>
          </a:p>
        </p:txBody>
      </p:sp>
      <p:sp>
        <p:nvSpPr>
          <p:cNvPr id="8" name="Footer Placeholder 4"/>
          <p:cNvSpPr>
            <a:spLocks noGrp="1"/>
          </p:cNvSpPr>
          <p:nvPr>
            <p:ph type="ftr" sz="quarter" idx="16"/>
          </p:nvPr>
        </p:nvSpPr>
        <p:spPr/>
        <p:txBody>
          <a:bodyPr/>
          <a:lstStyle>
            <a:lvl1pPr>
              <a:defRPr/>
            </a:lvl1pPr>
          </a:lstStyle>
          <a:p>
            <a:pPr>
              <a:defRPr/>
            </a:pPr>
            <a:endParaRPr lang="cs-CZ"/>
          </a:p>
        </p:txBody>
      </p:sp>
      <p:sp>
        <p:nvSpPr>
          <p:cNvPr id="9" name="Slide Number Placeholder 5"/>
          <p:cNvSpPr>
            <a:spLocks noGrp="1"/>
          </p:cNvSpPr>
          <p:nvPr>
            <p:ph type="sldNum" sz="quarter" idx="17"/>
          </p:nvPr>
        </p:nvSpPr>
        <p:spPr/>
        <p:txBody>
          <a:bodyPr/>
          <a:lstStyle>
            <a:lvl1pPr>
              <a:defRPr/>
            </a:lvl1pPr>
          </a:lstStyle>
          <a:p>
            <a:pPr>
              <a:defRPr/>
            </a:pPr>
            <a:fld id="{ED10556F-9036-444D-9597-9F19D7F2DB70}" type="slidenum">
              <a:rPr lang="cs-CZ"/>
              <a:pPr>
                <a:defRPr/>
              </a:pPr>
              <a:t>‹#›</a:t>
            </a:fld>
            <a:endParaRPr lang="cs-CZ"/>
          </a:p>
        </p:txBody>
      </p:sp>
    </p:spTree>
  </p:cSld>
  <p:clrMapOvr>
    <a:masterClrMapping/>
  </p:clrMapOvr>
  <p:transition spd="slow">
    <p:wip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Date Placeholder 3"/>
          <p:cNvSpPr>
            <a:spLocks noGrp="1"/>
          </p:cNvSpPr>
          <p:nvPr>
            <p:ph type="dt" sz="half" idx="10"/>
          </p:nvPr>
        </p:nvSpPr>
        <p:spPr/>
        <p:txBody>
          <a:bodyPr/>
          <a:lstStyle>
            <a:lvl1pPr>
              <a:defRPr/>
            </a:lvl1pPr>
          </a:lstStyle>
          <a:p>
            <a:pPr>
              <a:defRPr/>
            </a:pPr>
            <a:fld id="{F8C9E42B-243C-400D-8E10-57F5A3D122D5}" type="datetimeFigureOut">
              <a:rPr lang="cs-CZ"/>
              <a:pPr>
                <a:defRPr/>
              </a:pPr>
              <a:t>16.11.2012</a:t>
            </a:fld>
            <a:endParaRPr lang="cs-CZ"/>
          </a:p>
        </p:txBody>
      </p:sp>
      <p:sp>
        <p:nvSpPr>
          <p:cNvPr id="4" name="Footer Placeholder 4"/>
          <p:cNvSpPr>
            <a:spLocks noGrp="1"/>
          </p:cNvSpPr>
          <p:nvPr>
            <p:ph type="ftr" sz="quarter" idx="11"/>
          </p:nvPr>
        </p:nvSpPr>
        <p:spPr/>
        <p:txBody>
          <a:bodyPr/>
          <a:lstStyle>
            <a:lvl1pPr>
              <a:defRPr/>
            </a:lvl1pPr>
          </a:lstStyle>
          <a:p>
            <a:pPr>
              <a:defRPr/>
            </a:pPr>
            <a:endParaRPr lang="cs-CZ"/>
          </a:p>
        </p:txBody>
      </p:sp>
      <p:sp>
        <p:nvSpPr>
          <p:cNvPr id="5" name="Slide Number Placeholder 5"/>
          <p:cNvSpPr>
            <a:spLocks noGrp="1"/>
          </p:cNvSpPr>
          <p:nvPr>
            <p:ph type="sldNum" sz="quarter" idx="12"/>
          </p:nvPr>
        </p:nvSpPr>
        <p:spPr/>
        <p:txBody>
          <a:bodyPr/>
          <a:lstStyle>
            <a:lvl1pPr>
              <a:defRPr/>
            </a:lvl1pPr>
          </a:lstStyle>
          <a:p>
            <a:pPr>
              <a:defRPr/>
            </a:pPr>
            <a:fld id="{158ABE84-1558-4F30-A2F2-75D46962ACD1}" type="slidenum">
              <a:rPr lang="cs-CZ"/>
              <a:pPr>
                <a:defRPr/>
              </a:pPr>
              <a:t>‹#›</a:t>
            </a:fld>
            <a:endParaRPr lang="cs-CZ"/>
          </a:p>
        </p:txBody>
      </p:sp>
    </p:spTree>
  </p:cSld>
  <p:clrMapOvr>
    <a:masterClrMapping/>
  </p:clrMapOvr>
  <p:transition spd="slow">
    <p:wip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D6440499-9EA5-4BB3-9952-2028EB378159}" type="datetimeFigureOut">
              <a:rPr lang="cs-CZ"/>
              <a:pPr>
                <a:defRPr/>
              </a:pPr>
              <a:t>16.11.2012</a:t>
            </a:fld>
            <a:endParaRPr lang="cs-CZ"/>
          </a:p>
        </p:txBody>
      </p:sp>
      <p:sp>
        <p:nvSpPr>
          <p:cNvPr id="3" name="Footer Placeholder 4"/>
          <p:cNvSpPr>
            <a:spLocks noGrp="1"/>
          </p:cNvSpPr>
          <p:nvPr>
            <p:ph type="ftr" sz="quarter" idx="11"/>
          </p:nvPr>
        </p:nvSpPr>
        <p:spPr/>
        <p:txBody>
          <a:bodyPr/>
          <a:lstStyle>
            <a:lvl1pPr>
              <a:defRPr/>
            </a:lvl1pPr>
          </a:lstStyle>
          <a:p>
            <a:pPr>
              <a:defRPr/>
            </a:pPr>
            <a:endParaRPr lang="cs-CZ"/>
          </a:p>
        </p:txBody>
      </p:sp>
      <p:sp>
        <p:nvSpPr>
          <p:cNvPr id="4" name="Slide Number Placeholder 5"/>
          <p:cNvSpPr>
            <a:spLocks noGrp="1"/>
          </p:cNvSpPr>
          <p:nvPr>
            <p:ph type="sldNum" sz="quarter" idx="12"/>
          </p:nvPr>
        </p:nvSpPr>
        <p:spPr/>
        <p:txBody>
          <a:bodyPr/>
          <a:lstStyle>
            <a:lvl1pPr>
              <a:defRPr/>
            </a:lvl1pPr>
          </a:lstStyle>
          <a:p>
            <a:pPr>
              <a:defRPr/>
            </a:pPr>
            <a:fld id="{2DB60DFF-6A19-40B4-8E33-33A4C6C12447}" type="slidenum">
              <a:rPr lang="cs-CZ"/>
              <a:pPr>
                <a:defRPr/>
              </a:pPr>
              <a:t>‹#›</a:t>
            </a:fld>
            <a:endParaRPr lang="cs-CZ"/>
          </a:p>
        </p:txBody>
      </p:sp>
    </p:spTree>
  </p:cSld>
  <p:clrMapOvr>
    <a:masterClrMapping/>
  </p:clrMapOvr>
  <p:transition spd="slow">
    <p:wip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spTree>
      <p:nvGrpSpPr>
        <p:cNvPr id="1" name=""/>
        <p:cNvGrpSpPr/>
        <p:nvPr/>
      </p:nvGrpSpPr>
      <p:grpSpPr>
        <a:xfrm>
          <a:off x="0" y="0"/>
          <a:ext cx="0" cy="0"/>
          <a:chOff x="0" y="0"/>
          <a:chExt cx="0" cy="0"/>
        </a:xfrm>
      </p:grpSpPr>
      <p:grpSp>
        <p:nvGrpSpPr>
          <p:cNvPr id="5" name="Group 15"/>
          <p:cNvGrpSpPr>
            <a:grpSpLocks/>
          </p:cNvGrpSpPr>
          <p:nvPr/>
        </p:nvGrpSpPr>
        <p:grpSpPr bwMode="auto">
          <a:xfrm>
            <a:off x="0" y="0"/>
            <a:ext cx="9144000" cy="6858000"/>
            <a:chOff x="0" y="0"/>
            <a:chExt cx="9144000" cy="6858000"/>
          </a:xfrm>
        </p:grpSpPr>
        <p:sp>
          <p:nvSpPr>
            <p:cNvPr id="6" name="Rectangle 8"/>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7" name="Rectangle 9"/>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grpSp>
      <p:sp>
        <p:nvSpPr>
          <p:cNvPr id="8" name="Freeform 10"/>
          <p:cNvSpPr/>
          <p:nvPr/>
        </p:nvSpPr>
        <p:spPr>
          <a:xfrm rot="10800000">
            <a:off x="632177" y="6058038"/>
            <a:ext cx="7721601"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9" name="Rectangle 15"/>
          <p:cNvSpPr/>
          <p:nvPr/>
        </p:nvSpPr>
        <p:spPr>
          <a:xfrm rot="60000">
            <a:off x="4468813" y="604838"/>
            <a:ext cx="3789362" cy="5722937"/>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10" name="Rectangle 16"/>
          <p:cNvSpPr/>
          <p:nvPr/>
        </p:nvSpPr>
        <p:spPr>
          <a:xfrm rot="60000">
            <a:off x="4471988" y="603250"/>
            <a:ext cx="3787775" cy="5722938"/>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11" name="Rectangle 12"/>
          <p:cNvSpPr/>
          <p:nvPr/>
        </p:nvSpPr>
        <p:spPr>
          <a:xfrm rot="21540000">
            <a:off x="749300" y="576263"/>
            <a:ext cx="3789363" cy="5722937"/>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12" name="Rectangle 13"/>
          <p:cNvSpPr/>
          <p:nvPr/>
        </p:nvSpPr>
        <p:spPr>
          <a:xfrm rot="21540000">
            <a:off x="749300" y="576263"/>
            <a:ext cx="3789363" cy="5721350"/>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pic>
        <p:nvPicPr>
          <p:cNvPr id="13" name="Picture 2" descr="C:\Users\Administrator\Desktop\Pushpin Dev\Assets\pushpinLeft.png"/>
          <p:cNvPicPr>
            <a:picLocks noChangeAspect="1" noChangeArrowheads="1"/>
          </p:cNvPicPr>
          <p:nvPr/>
        </p:nvPicPr>
        <p:blipFill>
          <a:blip r:embed="rId3"/>
          <a:srcRect/>
          <a:stretch>
            <a:fillRect/>
          </a:stretch>
        </p:blipFill>
        <p:spPr bwMode="auto">
          <a:xfrm rot="1435684">
            <a:off x="2371725" y="293688"/>
            <a:ext cx="566738" cy="568325"/>
          </a:xfrm>
          <a:prstGeom prst="rect">
            <a:avLst/>
          </a:prstGeom>
          <a:noFill/>
          <a:ln w="9525">
            <a:noFill/>
            <a:miter lim="800000"/>
            <a:headEnd/>
            <a:tailEnd/>
          </a:ln>
        </p:spPr>
      </p:pic>
      <p:pic>
        <p:nvPicPr>
          <p:cNvPr id="14" name="Picture 2" descr="C:\Users\Administrator\Desktop\Pushpin Dev\Assets\pushpinLeft.png"/>
          <p:cNvPicPr>
            <a:picLocks noChangeAspect="1" noChangeArrowheads="1"/>
          </p:cNvPicPr>
          <p:nvPr/>
        </p:nvPicPr>
        <p:blipFill>
          <a:blip r:embed="rId3"/>
          <a:srcRect/>
          <a:stretch>
            <a:fillRect/>
          </a:stretch>
        </p:blipFill>
        <p:spPr bwMode="auto">
          <a:xfrm rot="4096196">
            <a:off x="6280150" y="333375"/>
            <a:ext cx="566738" cy="566738"/>
          </a:xfrm>
          <a:prstGeom prst="rect">
            <a:avLst/>
          </a:prstGeom>
          <a:noFill/>
          <a:ln w="9525">
            <a:noFill/>
            <a:miter lim="800000"/>
            <a:headEnd/>
            <a:tailEnd/>
          </a:ln>
        </p:spPr>
      </p:pic>
      <p:sp>
        <p:nvSpPr>
          <p:cNvPr id="2" name="Title 1"/>
          <p:cNvSpPr>
            <a:spLocks noGrp="1"/>
          </p:cNvSpPr>
          <p:nvPr>
            <p:ph type="title"/>
          </p:nvPr>
        </p:nvSpPr>
        <p:spPr>
          <a:xfrm rot="-60000">
            <a:off x="1108976" y="2020042"/>
            <a:ext cx="3064827" cy="1503037"/>
          </a:xfrm>
        </p:spPr>
        <p:txBody>
          <a:bodyPr anchor="b">
            <a:normAutofit/>
          </a:bodyPr>
          <a:lstStyle>
            <a:lvl1pPr algn="ctr">
              <a:defRPr sz="2400" b="0"/>
            </a:lvl1pPr>
          </a:lstStyle>
          <a:p>
            <a:r>
              <a:rPr lang="cs-CZ" smtClean="0"/>
              <a:t>Kliknutím lze upravit styl.</a:t>
            </a:r>
            <a:endParaRPr lang="en-US"/>
          </a:p>
        </p:txBody>
      </p:sp>
      <p:sp>
        <p:nvSpPr>
          <p:cNvPr id="3" name="Content Placeholder 2"/>
          <p:cNvSpPr>
            <a:spLocks noGrp="1"/>
          </p:cNvSpPr>
          <p:nvPr>
            <p:ph idx="1"/>
          </p:nvPr>
        </p:nvSpPr>
        <p:spPr>
          <a:xfrm rot="60000">
            <a:off x="4854291" y="1150993"/>
            <a:ext cx="3020792" cy="4625489"/>
          </a:xfrm>
        </p:spPr>
        <p:txBody>
          <a:bodyPr anchor="ctr"/>
          <a:lstStyle>
            <a:lvl1pPr>
              <a:defRPr sz="2200"/>
            </a:lvl1pPr>
            <a:lvl2pPr>
              <a:defRPr sz="2000"/>
            </a:lvl2pPr>
            <a:lvl3pPr>
              <a:defRPr sz="1800"/>
            </a:lvl3pPr>
            <a:lvl4pPr>
              <a:defRPr sz="1600"/>
            </a:lvl4pPr>
            <a:lvl5pPr>
              <a:defRPr sz="14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Text Placeholder 3"/>
          <p:cNvSpPr>
            <a:spLocks noGrp="1"/>
          </p:cNvSpPr>
          <p:nvPr>
            <p:ph type="body" sz="half" idx="2"/>
          </p:nvPr>
        </p:nvSpPr>
        <p:spPr>
          <a:xfrm rot="-60000">
            <a:off x="1148125" y="3623748"/>
            <a:ext cx="3048891" cy="21004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15" name="Date Placeholder 4"/>
          <p:cNvSpPr>
            <a:spLocks noGrp="1"/>
          </p:cNvSpPr>
          <p:nvPr>
            <p:ph type="dt" sz="half" idx="10"/>
          </p:nvPr>
        </p:nvSpPr>
        <p:spPr>
          <a:xfrm rot="60000">
            <a:off x="6342063" y="5886450"/>
            <a:ext cx="1212850" cy="365125"/>
          </a:xfrm>
        </p:spPr>
        <p:txBody>
          <a:bodyPr/>
          <a:lstStyle>
            <a:lvl1pPr>
              <a:defRPr/>
            </a:lvl1pPr>
          </a:lstStyle>
          <a:p>
            <a:pPr>
              <a:defRPr/>
            </a:pPr>
            <a:fld id="{489B5AFA-F76C-4196-9F2F-CCA001F7DCA8}" type="datetimeFigureOut">
              <a:rPr lang="cs-CZ"/>
              <a:pPr>
                <a:defRPr/>
              </a:pPr>
              <a:t>16.11.2012</a:t>
            </a:fld>
            <a:endParaRPr lang="cs-CZ"/>
          </a:p>
        </p:txBody>
      </p:sp>
      <p:sp>
        <p:nvSpPr>
          <p:cNvPr id="16" name="Footer Placeholder 5"/>
          <p:cNvSpPr>
            <a:spLocks noGrp="1"/>
          </p:cNvSpPr>
          <p:nvPr>
            <p:ph type="ftr" sz="quarter" idx="11"/>
          </p:nvPr>
        </p:nvSpPr>
        <p:spPr>
          <a:xfrm rot="21540000">
            <a:off x="914400" y="5829300"/>
            <a:ext cx="3522663" cy="365125"/>
          </a:xfrm>
        </p:spPr>
        <p:txBody>
          <a:bodyPr/>
          <a:lstStyle>
            <a:lvl1pPr>
              <a:defRPr/>
            </a:lvl1pPr>
          </a:lstStyle>
          <a:p>
            <a:pPr>
              <a:defRPr/>
            </a:pPr>
            <a:endParaRPr lang="cs-CZ"/>
          </a:p>
        </p:txBody>
      </p:sp>
      <p:sp>
        <p:nvSpPr>
          <p:cNvPr id="17" name="Slide Number Placeholder 6"/>
          <p:cNvSpPr>
            <a:spLocks noGrp="1"/>
          </p:cNvSpPr>
          <p:nvPr>
            <p:ph type="sldNum" sz="quarter" idx="12"/>
          </p:nvPr>
        </p:nvSpPr>
        <p:spPr>
          <a:xfrm rot="60000">
            <a:off x="7558088" y="5897563"/>
            <a:ext cx="554037" cy="365125"/>
          </a:xfrm>
        </p:spPr>
        <p:txBody>
          <a:bodyPr/>
          <a:lstStyle>
            <a:lvl1pPr>
              <a:defRPr/>
            </a:lvl1pPr>
          </a:lstStyle>
          <a:p>
            <a:pPr>
              <a:defRPr/>
            </a:pPr>
            <a:fld id="{1504EB24-7254-4DCD-8460-FC18B7F48367}" type="slidenum">
              <a:rPr lang="cs-CZ"/>
              <a:pPr>
                <a:defRPr/>
              </a:pPr>
              <a:t>‹#›</a:t>
            </a:fld>
            <a:endParaRPr lang="cs-CZ"/>
          </a:p>
        </p:txBody>
      </p:sp>
    </p:spTree>
  </p:cSld>
  <p:clrMapOvr>
    <a:masterClrMapping/>
  </p:clrMapOvr>
  <p:transition spd="slow">
    <p:wip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grpSp>
        <p:nvGrpSpPr>
          <p:cNvPr id="5" name="Group 15"/>
          <p:cNvGrpSpPr>
            <a:grpSpLocks/>
          </p:cNvGrpSpPr>
          <p:nvPr/>
        </p:nvGrpSpPr>
        <p:grpSpPr bwMode="auto">
          <a:xfrm>
            <a:off x="0" y="0"/>
            <a:ext cx="9144000" cy="6858000"/>
            <a:chOff x="0" y="0"/>
            <a:chExt cx="9144000" cy="6858000"/>
          </a:xfrm>
        </p:grpSpPr>
        <p:sp>
          <p:nvSpPr>
            <p:cNvPr id="6" name="Rectangle 8"/>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7" name="Rectangle 9"/>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grpSp>
      <p:sp>
        <p:nvSpPr>
          <p:cNvPr id="8" name="Freeform 30"/>
          <p:cNvSpPr/>
          <p:nvPr/>
        </p:nvSpPr>
        <p:spPr>
          <a:xfrm rot="10800000">
            <a:off x="632177" y="6058038"/>
            <a:ext cx="7721601"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9" name="Rectangle 11"/>
          <p:cNvSpPr/>
          <p:nvPr/>
        </p:nvSpPr>
        <p:spPr>
          <a:xfrm rot="21540000">
            <a:off x="749300" y="576263"/>
            <a:ext cx="3789363" cy="5722937"/>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10" name="Rectangle 12"/>
          <p:cNvSpPr/>
          <p:nvPr/>
        </p:nvSpPr>
        <p:spPr>
          <a:xfrm rot="21540000">
            <a:off x="744538" y="576263"/>
            <a:ext cx="3789362" cy="5721350"/>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11" name="Rectangle 28"/>
          <p:cNvSpPr/>
          <p:nvPr/>
        </p:nvSpPr>
        <p:spPr>
          <a:xfrm rot="60000">
            <a:off x="4468813" y="604838"/>
            <a:ext cx="3789362" cy="5722937"/>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12" name="Rectangle 29"/>
          <p:cNvSpPr/>
          <p:nvPr/>
        </p:nvSpPr>
        <p:spPr>
          <a:xfrm rot="60000">
            <a:off x="4464050" y="603250"/>
            <a:ext cx="3789363" cy="5722938"/>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pic>
        <p:nvPicPr>
          <p:cNvPr id="13" name="Picture 2" descr="C:\Users\Administrator\Desktop\Pushpin Dev\Assets\pushpinLeft.png"/>
          <p:cNvPicPr>
            <a:picLocks noChangeAspect="1" noChangeArrowheads="1"/>
          </p:cNvPicPr>
          <p:nvPr/>
        </p:nvPicPr>
        <p:blipFill>
          <a:blip r:embed="rId3"/>
          <a:srcRect/>
          <a:stretch>
            <a:fillRect/>
          </a:stretch>
        </p:blipFill>
        <p:spPr bwMode="auto">
          <a:xfrm rot="1435684">
            <a:off x="2371725" y="293688"/>
            <a:ext cx="566738" cy="568325"/>
          </a:xfrm>
          <a:prstGeom prst="rect">
            <a:avLst/>
          </a:prstGeom>
          <a:noFill/>
          <a:ln w="9525">
            <a:noFill/>
            <a:miter lim="800000"/>
            <a:headEnd/>
            <a:tailEnd/>
          </a:ln>
        </p:spPr>
      </p:pic>
      <p:pic>
        <p:nvPicPr>
          <p:cNvPr id="14" name="Picture 2" descr="C:\Users\Administrator\Desktop\Pushpin Dev\Assets\pushpinLeft.png"/>
          <p:cNvPicPr>
            <a:picLocks noChangeAspect="1" noChangeArrowheads="1"/>
          </p:cNvPicPr>
          <p:nvPr/>
        </p:nvPicPr>
        <p:blipFill>
          <a:blip r:embed="rId3"/>
          <a:srcRect/>
          <a:stretch>
            <a:fillRect/>
          </a:stretch>
        </p:blipFill>
        <p:spPr bwMode="auto">
          <a:xfrm rot="4096196">
            <a:off x="6280150" y="333375"/>
            <a:ext cx="566738" cy="566738"/>
          </a:xfrm>
          <a:prstGeom prst="rect">
            <a:avLst/>
          </a:prstGeom>
          <a:noFill/>
          <a:ln w="9525">
            <a:noFill/>
            <a:miter lim="800000"/>
            <a:headEnd/>
            <a:tailEnd/>
          </a:ln>
        </p:spPr>
      </p:pic>
      <p:sp>
        <p:nvSpPr>
          <p:cNvPr id="2" name="Title 1"/>
          <p:cNvSpPr>
            <a:spLocks noGrp="1"/>
          </p:cNvSpPr>
          <p:nvPr>
            <p:ph type="title"/>
          </p:nvPr>
        </p:nvSpPr>
        <p:spPr>
          <a:xfrm rot="-60000">
            <a:off x="1106424" y="2020824"/>
            <a:ext cx="3063240" cy="1499616"/>
          </a:xfrm>
        </p:spPr>
        <p:txBody>
          <a:bodyPr anchor="b">
            <a:normAutofit/>
          </a:bodyPr>
          <a:lstStyle>
            <a:lvl1pPr algn="ctr">
              <a:defRPr sz="2400" b="0"/>
            </a:lvl1pPr>
          </a:lstStyle>
          <a:p>
            <a:r>
              <a:rPr lang="cs-CZ" smtClean="0"/>
              <a:t>Kliknutím lze upravit styl.</a:t>
            </a:r>
            <a:endParaRPr lang="en-US" dirty="0"/>
          </a:p>
        </p:txBody>
      </p:sp>
      <p:sp>
        <p:nvSpPr>
          <p:cNvPr id="3" name="Picture Placeholder 2"/>
          <p:cNvSpPr>
            <a:spLocks noGrp="1"/>
          </p:cNvSpPr>
          <p:nvPr>
            <p:ph type="pic" idx="1"/>
          </p:nvPr>
        </p:nvSpPr>
        <p:spPr>
          <a:xfrm rot="60000">
            <a:off x="4898615" y="1207272"/>
            <a:ext cx="2913863" cy="4539412"/>
          </a:xfrm>
          <a:ln w="101600" cap="rnd">
            <a:solidFill>
              <a:srgbClr val="FFFFFF"/>
            </a:solidFill>
          </a:ln>
          <a:effectLst>
            <a:outerShdw blurRad="88900" dir="2700000" algn="tl" rotWithShape="0">
              <a:prstClr val="black">
                <a:alpha val="40000"/>
              </a:prstClr>
            </a:outerShdw>
          </a:effectLst>
        </p:spPr>
        <p:txBody>
          <a:bodyPr rtlCol="0">
            <a:normAutofit/>
          </a:bodyPr>
          <a:lstStyle>
            <a:lvl1pPr marL="0" indent="0">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cs-CZ" noProof="0" smtClean="0"/>
              <a:t>Kliknutím na ikonu přidáte obrázek.</a:t>
            </a:r>
            <a:endParaRPr lang="en-US" noProof="0"/>
          </a:p>
        </p:txBody>
      </p:sp>
      <p:sp>
        <p:nvSpPr>
          <p:cNvPr id="4" name="Text Placeholder 3"/>
          <p:cNvSpPr>
            <a:spLocks noGrp="1"/>
          </p:cNvSpPr>
          <p:nvPr>
            <p:ph type="body" sz="half" idx="2"/>
          </p:nvPr>
        </p:nvSpPr>
        <p:spPr>
          <a:xfrm rot="-60000">
            <a:off x="1152144" y="3621024"/>
            <a:ext cx="3044952" cy="210312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15" name="Date Placeholder 4"/>
          <p:cNvSpPr>
            <a:spLocks noGrp="1"/>
          </p:cNvSpPr>
          <p:nvPr>
            <p:ph type="dt" sz="half" idx="10"/>
          </p:nvPr>
        </p:nvSpPr>
        <p:spPr>
          <a:xfrm rot="60000">
            <a:off x="6345238" y="5888038"/>
            <a:ext cx="1214437" cy="365125"/>
          </a:xfrm>
        </p:spPr>
        <p:txBody>
          <a:bodyPr/>
          <a:lstStyle>
            <a:lvl1pPr>
              <a:defRPr/>
            </a:lvl1pPr>
          </a:lstStyle>
          <a:p>
            <a:pPr>
              <a:defRPr/>
            </a:pPr>
            <a:fld id="{542BCB45-3E26-4950-A1D4-3BB1CB680543}" type="datetimeFigureOut">
              <a:rPr lang="cs-CZ"/>
              <a:pPr>
                <a:defRPr/>
              </a:pPr>
              <a:t>16.11.2012</a:t>
            </a:fld>
            <a:endParaRPr lang="cs-CZ"/>
          </a:p>
        </p:txBody>
      </p:sp>
      <p:sp>
        <p:nvSpPr>
          <p:cNvPr id="16" name="Footer Placeholder 5"/>
          <p:cNvSpPr>
            <a:spLocks noGrp="1"/>
          </p:cNvSpPr>
          <p:nvPr>
            <p:ph type="ftr" sz="quarter" idx="11"/>
          </p:nvPr>
        </p:nvSpPr>
        <p:spPr>
          <a:xfrm rot="21540000">
            <a:off x="914400" y="5830888"/>
            <a:ext cx="3319463" cy="365125"/>
          </a:xfrm>
        </p:spPr>
        <p:txBody>
          <a:bodyPr/>
          <a:lstStyle>
            <a:lvl1pPr>
              <a:defRPr/>
            </a:lvl1pPr>
          </a:lstStyle>
          <a:p>
            <a:pPr>
              <a:defRPr/>
            </a:pPr>
            <a:endParaRPr lang="cs-CZ"/>
          </a:p>
        </p:txBody>
      </p:sp>
      <p:sp>
        <p:nvSpPr>
          <p:cNvPr id="17" name="Slide Number Placeholder 6"/>
          <p:cNvSpPr>
            <a:spLocks noGrp="1"/>
          </p:cNvSpPr>
          <p:nvPr>
            <p:ph type="sldNum" sz="quarter" idx="12"/>
          </p:nvPr>
        </p:nvSpPr>
        <p:spPr>
          <a:xfrm rot="60000">
            <a:off x="7562850" y="5900738"/>
            <a:ext cx="554038" cy="365125"/>
          </a:xfrm>
        </p:spPr>
        <p:txBody>
          <a:bodyPr/>
          <a:lstStyle>
            <a:lvl1pPr>
              <a:defRPr/>
            </a:lvl1pPr>
          </a:lstStyle>
          <a:p>
            <a:pPr>
              <a:defRPr/>
            </a:pPr>
            <a:fld id="{35157059-A84D-4862-88A0-1AB50EF1429D}" type="slidenum">
              <a:rPr lang="cs-CZ"/>
              <a:pPr>
                <a:defRPr/>
              </a:pPr>
              <a:t>‹#›</a:t>
            </a:fld>
            <a:endParaRPr lang="cs-CZ"/>
          </a:p>
        </p:txBody>
      </p:sp>
    </p:spTree>
  </p:cSld>
  <p:clrMapOvr>
    <a:masterClrMapping/>
  </p:clrMapOvr>
  <p:transition spd="slow">
    <p:wip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Vertical Text Placeholder 2"/>
          <p:cNvSpPr>
            <a:spLocks noGrp="1"/>
          </p:cNvSpPr>
          <p:nvPr>
            <p:ph type="body" orient="vert" idx="1"/>
          </p:nvPr>
        </p:nvSpPr>
        <p:spPr/>
        <p:txBody>
          <a:bodyPr vert="eaVert" anchor="ct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lvl1pPr>
              <a:defRPr/>
            </a:lvl1pPr>
          </a:lstStyle>
          <a:p>
            <a:pPr>
              <a:defRPr/>
            </a:pPr>
            <a:fld id="{2A0570EF-788B-4D67-828C-4B7771927E4C}" type="datetimeFigureOut">
              <a:rPr lang="cs-CZ"/>
              <a:pPr>
                <a:defRPr/>
              </a:pPr>
              <a:t>16.11.2012</a:t>
            </a:fld>
            <a:endParaRPr lang="cs-CZ"/>
          </a:p>
        </p:txBody>
      </p:sp>
      <p:sp>
        <p:nvSpPr>
          <p:cNvPr id="5" name="Footer Placeholder 4"/>
          <p:cNvSpPr>
            <a:spLocks noGrp="1"/>
          </p:cNvSpPr>
          <p:nvPr>
            <p:ph type="ftr" sz="quarter" idx="11"/>
          </p:nvPr>
        </p:nvSpPr>
        <p:spPr/>
        <p:txBody>
          <a:bodyPr/>
          <a:lstStyle>
            <a:lvl1pPr>
              <a:defRPr/>
            </a:lvl1pPr>
          </a:lstStyle>
          <a:p>
            <a:pPr>
              <a:defRPr/>
            </a:pPr>
            <a:endParaRPr lang="cs-CZ"/>
          </a:p>
        </p:txBody>
      </p:sp>
      <p:sp>
        <p:nvSpPr>
          <p:cNvPr id="6" name="Slide Number Placeholder 5"/>
          <p:cNvSpPr>
            <a:spLocks noGrp="1"/>
          </p:cNvSpPr>
          <p:nvPr>
            <p:ph type="sldNum" sz="quarter" idx="12"/>
          </p:nvPr>
        </p:nvSpPr>
        <p:spPr/>
        <p:txBody>
          <a:bodyPr/>
          <a:lstStyle>
            <a:lvl1pPr>
              <a:defRPr/>
            </a:lvl1pPr>
          </a:lstStyle>
          <a:p>
            <a:pPr>
              <a:defRPr/>
            </a:pPr>
            <a:fld id="{269DAD97-EC3D-447D-9A15-F2B14F915526}" type="slidenum">
              <a:rPr lang="cs-CZ"/>
              <a:pPr>
                <a:defRPr/>
              </a:pPr>
              <a:t>‹#›</a:t>
            </a:fld>
            <a:endParaRPr lang="cs-CZ"/>
          </a:p>
        </p:txBody>
      </p:sp>
    </p:spTree>
  </p:cSld>
  <p:clrMapOvr>
    <a:masterClrMapping/>
  </p:clrMapOvr>
  <p:transition spd="slow">
    <p:wip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1" y="925690"/>
            <a:ext cx="1430867" cy="4763911"/>
          </a:xfrm>
        </p:spPr>
        <p:txBody>
          <a:bodyPr vert="eaVert"/>
          <a:lstStyle>
            <a:lvl1pPr algn="l">
              <a:defRPr/>
            </a:lvl1pPr>
          </a:lstStyle>
          <a:p>
            <a:r>
              <a:rPr lang="cs-CZ" smtClean="0"/>
              <a:t>Kliknutím lze upravit styl.</a:t>
            </a:r>
            <a:endParaRPr lang="en-US" dirty="0"/>
          </a:p>
        </p:txBody>
      </p:sp>
      <p:sp>
        <p:nvSpPr>
          <p:cNvPr id="3" name="Vertical Text Placeholder 2"/>
          <p:cNvSpPr>
            <a:spLocks noGrp="1"/>
          </p:cNvSpPr>
          <p:nvPr>
            <p:ph type="body" orient="vert" idx="1"/>
          </p:nvPr>
        </p:nvSpPr>
        <p:spPr>
          <a:xfrm>
            <a:off x="1298221" y="1106312"/>
            <a:ext cx="5178779" cy="4402667"/>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lvl1pPr>
              <a:defRPr/>
            </a:lvl1pPr>
          </a:lstStyle>
          <a:p>
            <a:pPr>
              <a:defRPr/>
            </a:pPr>
            <a:fld id="{494B6CF6-AE41-4F1D-BA8B-1DC9A00C955E}" type="datetimeFigureOut">
              <a:rPr lang="cs-CZ"/>
              <a:pPr>
                <a:defRPr/>
              </a:pPr>
              <a:t>16.11.2012</a:t>
            </a:fld>
            <a:endParaRPr lang="cs-CZ"/>
          </a:p>
        </p:txBody>
      </p:sp>
      <p:sp>
        <p:nvSpPr>
          <p:cNvPr id="5" name="Footer Placeholder 4"/>
          <p:cNvSpPr>
            <a:spLocks noGrp="1"/>
          </p:cNvSpPr>
          <p:nvPr>
            <p:ph type="ftr" sz="quarter" idx="11"/>
          </p:nvPr>
        </p:nvSpPr>
        <p:spPr/>
        <p:txBody>
          <a:bodyPr/>
          <a:lstStyle>
            <a:lvl1pPr>
              <a:defRPr/>
            </a:lvl1pPr>
          </a:lstStyle>
          <a:p>
            <a:pPr>
              <a:defRPr/>
            </a:pPr>
            <a:endParaRPr lang="cs-CZ"/>
          </a:p>
        </p:txBody>
      </p:sp>
      <p:sp>
        <p:nvSpPr>
          <p:cNvPr id="6" name="Slide Number Placeholder 5"/>
          <p:cNvSpPr>
            <a:spLocks noGrp="1"/>
          </p:cNvSpPr>
          <p:nvPr>
            <p:ph type="sldNum" sz="quarter" idx="12"/>
          </p:nvPr>
        </p:nvSpPr>
        <p:spPr/>
        <p:txBody>
          <a:bodyPr/>
          <a:lstStyle>
            <a:lvl1pPr>
              <a:defRPr/>
            </a:lvl1pPr>
          </a:lstStyle>
          <a:p>
            <a:pPr>
              <a:defRPr/>
            </a:pPr>
            <a:fld id="{C049B991-014D-4D85-BF41-78D6AE9CBF61}" type="slidenum">
              <a:rPr lang="cs-CZ"/>
              <a:pPr>
                <a:defRPr/>
              </a:pPr>
              <a:t>‹#›</a:t>
            </a:fld>
            <a:endParaRPr lang="cs-CZ"/>
          </a:p>
        </p:txBody>
      </p:sp>
    </p:spTree>
  </p:cSld>
  <p:clrMapOvr>
    <a:masterClrMapping/>
  </p:clrMapOvr>
  <p:transition spd="slow">
    <p:wip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3.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1026" name="Group 15"/>
          <p:cNvGrpSpPr>
            <a:grpSpLocks/>
          </p:cNvGrpSpPr>
          <p:nvPr/>
        </p:nvGrpSpPr>
        <p:grpSpPr bwMode="auto">
          <a:xfrm>
            <a:off x="0" y="0"/>
            <a:ext cx="9144000" cy="6858000"/>
            <a:chOff x="0" y="0"/>
            <a:chExt cx="9144000" cy="6858000"/>
          </a:xfrm>
        </p:grpSpPr>
        <p:sp>
          <p:nvSpPr>
            <p:cNvPr id="8" name="Rectangle 7"/>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9" name="Rectangle 8"/>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grpSp>
      <p:sp>
        <p:nvSpPr>
          <p:cNvPr id="10" name="Freeform 9"/>
          <p:cNvSpPr/>
          <p:nvPr/>
        </p:nvSpPr>
        <p:spPr>
          <a:xfrm rot="10800000">
            <a:off x="628650" y="6069330"/>
            <a:ext cx="7920991"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11" name="Rectangle 10"/>
          <p:cNvSpPr/>
          <p:nvPr/>
        </p:nvSpPr>
        <p:spPr>
          <a:xfrm>
            <a:off x="731838" y="574675"/>
            <a:ext cx="7696200" cy="5715000"/>
          </a:xfrm>
          <a:prstGeom prst="rect">
            <a:avLst/>
          </a:prstGeom>
          <a:solidFill>
            <a:schemeClr val="bg1">
              <a:lumMod val="75000"/>
              <a:lumOff val="25000"/>
            </a:schemeClr>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12" name="Rectangle 11"/>
          <p:cNvSpPr/>
          <p:nvPr/>
        </p:nvSpPr>
        <p:spPr>
          <a:xfrm>
            <a:off x="731838" y="576263"/>
            <a:ext cx="7696200" cy="5715000"/>
          </a:xfrm>
          <a:prstGeom prst="rect">
            <a:avLst/>
          </a:prstGeom>
          <a:blipFill dpi="0" rotWithShape="1">
            <a:blip r:embed="rId13"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pic>
        <p:nvPicPr>
          <p:cNvPr id="1032" name="Picture 2" descr="C:\Users\Administrator\Desktop\Pushpin Dev\Assets\pushpinLeft.png"/>
          <p:cNvPicPr>
            <a:picLocks noChangeAspect="1" noChangeArrowheads="1"/>
          </p:cNvPicPr>
          <p:nvPr/>
        </p:nvPicPr>
        <p:blipFill>
          <a:blip r:embed="rId14"/>
          <a:srcRect/>
          <a:stretch>
            <a:fillRect/>
          </a:stretch>
        </p:blipFill>
        <p:spPr bwMode="auto">
          <a:xfrm rot="1435684">
            <a:off x="544513" y="273050"/>
            <a:ext cx="566737" cy="568325"/>
          </a:xfrm>
          <a:prstGeom prst="rect">
            <a:avLst/>
          </a:prstGeom>
          <a:noFill/>
          <a:ln w="9525">
            <a:noFill/>
            <a:miter lim="800000"/>
            <a:headEnd/>
            <a:tailEnd/>
          </a:ln>
        </p:spPr>
      </p:pic>
      <p:pic>
        <p:nvPicPr>
          <p:cNvPr id="1033" name="Picture 2" descr="C:\Users\Administrator\Desktop\Pushpin Dev\Assets\pushpinLeft.png"/>
          <p:cNvPicPr>
            <a:picLocks noChangeAspect="1" noChangeArrowheads="1"/>
          </p:cNvPicPr>
          <p:nvPr/>
        </p:nvPicPr>
        <p:blipFill>
          <a:blip r:embed="rId14"/>
          <a:srcRect/>
          <a:stretch>
            <a:fillRect/>
          </a:stretch>
        </p:blipFill>
        <p:spPr bwMode="auto">
          <a:xfrm rot="4096196">
            <a:off x="8115300" y="298450"/>
            <a:ext cx="566738" cy="566738"/>
          </a:xfrm>
          <a:prstGeom prst="rect">
            <a:avLst/>
          </a:prstGeom>
          <a:noFill/>
          <a:ln w="9525">
            <a:noFill/>
            <a:miter lim="800000"/>
            <a:headEnd/>
            <a:tailEnd/>
          </a:ln>
        </p:spPr>
      </p:pic>
      <p:sp>
        <p:nvSpPr>
          <p:cNvPr id="1034" name="Title Placeholder 1"/>
          <p:cNvSpPr>
            <a:spLocks noGrp="1"/>
          </p:cNvSpPr>
          <p:nvPr>
            <p:ph type="title"/>
          </p:nvPr>
        </p:nvSpPr>
        <p:spPr bwMode="auto">
          <a:xfrm>
            <a:off x="1095375" y="817563"/>
            <a:ext cx="6964363" cy="1201737"/>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cs-CZ" smtClean="0"/>
              <a:t>Kliknutím lze upravit styl.</a:t>
            </a:r>
            <a:endParaRPr lang="en-US" smtClean="0"/>
          </a:p>
        </p:txBody>
      </p:sp>
      <p:sp>
        <p:nvSpPr>
          <p:cNvPr id="1035" name="Text Placeholder 2"/>
          <p:cNvSpPr>
            <a:spLocks noGrp="1"/>
          </p:cNvSpPr>
          <p:nvPr>
            <p:ph type="body" idx="1"/>
          </p:nvPr>
        </p:nvSpPr>
        <p:spPr bwMode="auto">
          <a:xfrm>
            <a:off x="1463675" y="2119313"/>
            <a:ext cx="6196013" cy="3603625"/>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smtClean="0"/>
          </a:p>
        </p:txBody>
      </p:sp>
      <p:sp>
        <p:nvSpPr>
          <p:cNvPr id="4" name="Date Placeholder 3"/>
          <p:cNvSpPr>
            <a:spLocks noGrp="1"/>
          </p:cNvSpPr>
          <p:nvPr>
            <p:ph type="dt" sz="half" idx="2"/>
          </p:nvPr>
        </p:nvSpPr>
        <p:spPr>
          <a:xfrm>
            <a:off x="6454775" y="5808663"/>
            <a:ext cx="1212850" cy="365125"/>
          </a:xfrm>
          <a:prstGeom prst="rect">
            <a:avLst/>
          </a:prstGeom>
        </p:spPr>
        <p:txBody>
          <a:bodyPr vert="horz" lIns="91440" tIns="45720" rIns="91440" bIns="45720" rtlCol="0" anchor="ctr"/>
          <a:lstStyle>
            <a:lvl1pPr algn="r" fontAlgn="auto">
              <a:spcBef>
                <a:spcPts val="0"/>
              </a:spcBef>
              <a:spcAft>
                <a:spcPts val="0"/>
              </a:spcAft>
              <a:defRPr sz="1200" smtClean="0">
                <a:solidFill>
                  <a:schemeClr val="tx2"/>
                </a:solidFill>
                <a:latin typeface="Rage Italic" pitchFamily="66" charset="0"/>
              </a:defRPr>
            </a:lvl1pPr>
          </a:lstStyle>
          <a:p>
            <a:pPr>
              <a:defRPr/>
            </a:pPr>
            <a:fld id="{7D125005-6881-413F-B95D-428B4C79A9F0}" type="datetimeFigureOut">
              <a:rPr lang="cs-CZ"/>
              <a:pPr>
                <a:defRPr/>
              </a:pPr>
              <a:t>16.11.2012</a:t>
            </a:fld>
            <a:endParaRPr lang="cs-CZ"/>
          </a:p>
        </p:txBody>
      </p:sp>
      <p:sp>
        <p:nvSpPr>
          <p:cNvPr id="5" name="Footer Placeholder 4"/>
          <p:cNvSpPr>
            <a:spLocks noGrp="1"/>
          </p:cNvSpPr>
          <p:nvPr>
            <p:ph type="ftr" sz="quarter" idx="3"/>
          </p:nvPr>
        </p:nvSpPr>
        <p:spPr>
          <a:xfrm>
            <a:off x="914400" y="5808663"/>
            <a:ext cx="5540375" cy="365125"/>
          </a:xfrm>
          <a:prstGeom prst="rect">
            <a:avLst/>
          </a:prstGeom>
        </p:spPr>
        <p:txBody>
          <a:bodyPr vert="horz" lIns="91440" tIns="45720" rIns="91440" bIns="45720" rtlCol="0" anchor="ctr"/>
          <a:lstStyle>
            <a:lvl1pPr algn="l" fontAlgn="auto">
              <a:spcBef>
                <a:spcPts val="0"/>
              </a:spcBef>
              <a:spcAft>
                <a:spcPts val="0"/>
              </a:spcAft>
              <a:defRPr sz="1400">
                <a:solidFill>
                  <a:schemeClr val="tx2"/>
                </a:solidFill>
                <a:latin typeface="Rage Italic" pitchFamily="66" charset="0"/>
              </a:defRPr>
            </a:lvl1pPr>
          </a:lstStyle>
          <a:p>
            <a:pPr>
              <a:defRPr/>
            </a:pPr>
            <a:endParaRPr lang="cs-CZ"/>
          </a:p>
        </p:txBody>
      </p:sp>
      <p:sp>
        <p:nvSpPr>
          <p:cNvPr id="6" name="Slide Number Placeholder 5"/>
          <p:cNvSpPr>
            <a:spLocks noGrp="1"/>
          </p:cNvSpPr>
          <p:nvPr>
            <p:ph type="sldNum" sz="quarter" idx="4"/>
          </p:nvPr>
        </p:nvSpPr>
        <p:spPr>
          <a:xfrm>
            <a:off x="7670800" y="5808663"/>
            <a:ext cx="554038" cy="365125"/>
          </a:xfrm>
          <a:prstGeom prst="rect">
            <a:avLst/>
          </a:prstGeom>
        </p:spPr>
        <p:txBody>
          <a:bodyPr vert="horz" lIns="91440" tIns="45720" rIns="91440" bIns="45720" rtlCol="0" anchor="ctr"/>
          <a:lstStyle>
            <a:lvl1pPr algn="r" fontAlgn="auto">
              <a:spcBef>
                <a:spcPts val="0"/>
              </a:spcBef>
              <a:spcAft>
                <a:spcPts val="0"/>
              </a:spcAft>
              <a:defRPr sz="1400" smtClean="0">
                <a:solidFill>
                  <a:schemeClr val="tx2"/>
                </a:solidFill>
                <a:latin typeface="Rage Italic" pitchFamily="66" charset="0"/>
              </a:defRPr>
            </a:lvl1pPr>
          </a:lstStyle>
          <a:p>
            <a:pPr>
              <a:defRPr/>
            </a:pPr>
            <a:fld id="{1270E456-71F2-4A8B-AA30-53991FC5B21C}" type="slidenum">
              <a:rPr lang="cs-CZ"/>
              <a:pPr>
                <a:defRPr/>
              </a:pPr>
              <a:t>‹#›</a:t>
            </a:fld>
            <a:endParaRPr lang="cs-CZ"/>
          </a:p>
        </p:txBody>
      </p:sp>
    </p:spTree>
  </p:cSld>
  <p:clrMap bg1="lt1" tx1="dk1" bg2="lt2" tx2="dk2" accent1="accent1" accent2="accent2" accent3="accent3" accent4="accent4" accent5="accent5" accent6="accent6" hlink="hlink" folHlink="folHlink"/>
  <p:sldLayoutIdLst>
    <p:sldLayoutId id="2147483816" r:id="rId1"/>
    <p:sldLayoutId id="2147483815" r:id="rId2"/>
    <p:sldLayoutId id="2147483814" r:id="rId3"/>
    <p:sldLayoutId id="2147483813" r:id="rId4"/>
    <p:sldLayoutId id="2147483812" r:id="rId5"/>
    <p:sldLayoutId id="2147483811" r:id="rId6"/>
    <p:sldLayoutId id="2147483810" r:id="rId7"/>
    <p:sldLayoutId id="2147483817" r:id="rId8"/>
    <p:sldLayoutId id="2147483818" r:id="rId9"/>
    <p:sldLayoutId id="2147483809" r:id="rId10"/>
    <p:sldLayoutId id="2147483808" r:id="rId11"/>
  </p:sldLayoutIdLst>
  <p:transition spd="slow">
    <p:wipe/>
  </p:transition>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Constantia" pitchFamily="18" charset="0"/>
        </a:defRPr>
      </a:lvl2pPr>
      <a:lvl3pPr algn="ctr" rtl="0" fontAlgn="base">
        <a:spcBef>
          <a:spcPct val="0"/>
        </a:spcBef>
        <a:spcAft>
          <a:spcPct val="0"/>
        </a:spcAft>
        <a:defRPr sz="4400">
          <a:solidFill>
            <a:schemeClr val="tx1"/>
          </a:solidFill>
          <a:latin typeface="Constantia" pitchFamily="18" charset="0"/>
        </a:defRPr>
      </a:lvl3pPr>
      <a:lvl4pPr algn="ctr" rtl="0" fontAlgn="base">
        <a:spcBef>
          <a:spcPct val="0"/>
        </a:spcBef>
        <a:spcAft>
          <a:spcPct val="0"/>
        </a:spcAft>
        <a:defRPr sz="4400">
          <a:solidFill>
            <a:schemeClr val="tx1"/>
          </a:solidFill>
          <a:latin typeface="Constantia" pitchFamily="18" charset="0"/>
        </a:defRPr>
      </a:lvl4pPr>
      <a:lvl5pPr algn="ctr" rtl="0" fontAlgn="base">
        <a:spcBef>
          <a:spcPct val="0"/>
        </a:spcBef>
        <a:spcAft>
          <a:spcPct val="0"/>
        </a:spcAft>
        <a:defRPr sz="4400">
          <a:solidFill>
            <a:schemeClr val="tx1"/>
          </a:solidFill>
          <a:latin typeface="Constantia" pitchFamily="18" charset="0"/>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3050" indent="-273050" algn="l" rtl="0" fontAlgn="base">
        <a:spcBef>
          <a:spcPct val="20000"/>
        </a:spcBef>
        <a:spcAft>
          <a:spcPct val="0"/>
        </a:spcAft>
        <a:buClr>
          <a:schemeClr val="accent2"/>
        </a:buClr>
        <a:buSzPct val="85000"/>
        <a:buFont typeface="Brush Script MT" pitchFamily="66" charset="0"/>
        <a:buChar char="O"/>
        <a:defRPr sz="2400" kern="1200">
          <a:solidFill>
            <a:schemeClr val="tx1"/>
          </a:solidFill>
          <a:latin typeface="+mn-lt"/>
          <a:ea typeface="+mn-ea"/>
          <a:cs typeface="+mn-cs"/>
        </a:defRPr>
      </a:lvl1pPr>
      <a:lvl2pPr marL="639763" indent="-273050" algn="l" rtl="0" fontAlgn="base">
        <a:spcBef>
          <a:spcPct val="20000"/>
        </a:spcBef>
        <a:spcAft>
          <a:spcPct val="0"/>
        </a:spcAft>
        <a:buClr>
          <a:schemeClr val="accent2"/>
        </a:buClr>
        <a:buSzPct val="85000"/>
        <a:buFont typeface="Brush Script MT" pitchFamily="66" charset="0"/>
        <a:buChar char="O"/>
        <a:defRPr sz="2200" kern="1200">
          <a:solidFill>
            <a:schemeClr val="tx1"/>
          </a:solidFill>
          <a:latin typeface="+mn-lt"/>
          <a:ea typeface="+mn-ea"/>
          <a:cs typeface="+mn-cs"/>
        </a:defRPr>
      </a:lvl2pPr>
      <a:lvl3pPr marL="914400" indent="-228600" algn="l" rtl="0" fontAlgn="base">
        <a:spcBef>
          <a:spcPct val="20000"/>
        </a:spcBef>
        <a:spcAft>
          <a:spcPct val="0"/>
        </a:spcAft>
        <a:buClr>
          <a:schemeClr val="accent2"/>
        </a:buClr>
        <a:buSzPct val="85000"/>
        <a:buFont typeface="Brush Script MT" pitchFamily="66" charset="0"/>
        <a:buChar char="O"/>
        <a:defRPr sz="2000" kern="1200">
          <a:solidFill>
            <a:schemeClr val="tx1"/>
          </a:solidFill>
          <a:latin typeface="+mn-lt"/>
          <a:ea typeface="+mn-ea"/>
          <a:cs typeface="+mn-cs"/>
        </a:defRPr>
      </a:lvl3pPr>
      <a:lvl4pPr marL="1279525" indent="-228600" algn="l" rtl="0" fontAlgn="base">
        <a:spcBef>
          <a:spcPct val="20000"/>
        </a:spcBef>
        <a:spcAft>
          <a:spcPct val="0"/>
        </a:spcAft>
        <a:buClr>
          <a:schemeClr val="accent2"/>
        </a:buClr>
        <a:buSzPct val="85000"/>
        <a:buFont typeface="Brush Script MT" pitchFamily="66" charset="0"/>
        <a:buChar char="O"/>
        <a:defRPr kern="1200">
          <a:solidFill>
            <a:schemeClr val="tx1"/>
          </a:solidFill>
          <a:latin typeface="+mn-lt"/>
          <a:ea typeface="+mn-ea"/>
          <a:cs typeface="+mn-cs"/>
        </a:defRPr>
      </a:lvl4pPr>
      <a:lvl5pPr marL="1644650" indent="-228600" algn="l" rtl="0" fontAlgn="base">
        <a:spcBef>
          <a:spcPct val="20000"/>
        </a:spcBef>
        <a:spcAft>
          <a:spcPct val="0"/>
        </a:spcAft>
        <a:buClr>
          <a:schemeClr val="accent2"/>
        </a:buClr>
        <a:buSzPct val="85000"/>
        <a:buFont typeface="Brush Script MT" pitchFamily="66" charset="0"/>
        <a:buChar char="O"/>
        <a:defRPr sz="1600" kern="1200">
          <a:solidFill>
            <a:schemeClr val="tx1"/>
          </a:solidFill>
          <a:latin typeface="+mn-lt"/>
          <a:ea typeface="+mn-ea"/>
          <a:cs typeface="+mn-cs"/>
        </a:defRPr>
      </a:lvl5pPr>
      <a:lvl6pPr marL="201168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6pPr>
      <a:lvl7pPr marL="237744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7pPr>
      <a:lvl8pPr marL="274320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8pPr>
      <a:lvl9pPr marL="310896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2.xml.rels><?xml version="1.0" encoding="UTF-8" standalone="yes"?>
<Relationships xmlns="http://schemas.openxmlformats.org/package/2006/relationships"><Relationship Id="rId2" Type="http://schemas.openxmlformats.org/officeDocument/2006/relationships/image" Target="../media/image8.wmf"/><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0.wmf"/><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3" name="Picture 2"/>
          <p:cNvPicPr>
            <a:picLocks noChangeAspect="1" noChangeArrowheads="1"/>
          </p:cNvPicPr>
          <p:nvPr/>
        </p:nvPicPr>
        <p:blipFill>
          <a:blip r:embed="rId2"/>
          <a:srcRect/>
          <a:stretch>
            <a:fillRect/>
          </a:stretch>
        </p:blipFill>
        <p:spPr bwMode="auto">
          <a:xfrm>
            <a:off x="1497013" y="4868863"/>
            <a:ext cx="6096000" cy="1495425"/>
          </a:xfrm>
          <a:prstGeom prst="rect">
            <a:avLst/>
          </a:prstGeom>
          <a:noFill/>
          <a:ln w="9525">
            <a:noFill/>
            <a:miter lim="800000"/>
            <a:headEnd/>
            <a:tailEnd/>
          </a:ln>
        </p:spPr>
      </p:pic>
      <p:graphicFrame>
        <p:nvGraphicFramePr>
          <p:cNvPr id="5" name="Tabulka 4"/>
          <p:cNvGraphicFramePr>
            <a:graphicFrameLocks noGrp="1"/>
          </p:cNvGraphicFramePr>
          <p:nvPr/>
        </p:nvGraphicFramePr>
        <p:xfrm>
          <a:off x="1524000" y="1397000"/>
          <a:ext cx="6719888" cy="3870325"/>
        </p:xfrm>
        <a:graphic>
          <a:graphicData uri="http://schemas.openxmlformats.org/drawingml/2006/table">
            <a:tbl>
              <a:tblPr firstRow="1" bandRow="1">
                <a:tableStyleId>{2D5ABB26-0587-4C30-8999-92F81FD0307C}</a:tableStyleId>
              </a:tblPr>
              <a:tblGrid>
                <a:gridCol w="1637024"/>
                <a:gridCol w="5083384"/>
              </a:tblGrid>
              <a:tr h="426498">
                <a:tc>
                  <a:txBody>
                    <a:bodyPr/>
                    <a:lstStyle/>
                    <a:p>
                      <a:r>
                        <a:rPr lang="cs-CZ" sz="1200" dirty="0" smtClean="0"/>
                        <a:t>Název školy:</a:t>
                      </a:r>
                      <a:endParaRPr lang="cs-CZ" sz="1200" dirty="0"/>
                    </a:p>
                  </a:txBody>
                  <a:tcPr anchor="ctr"/>
                </a:tc>
                <a:tc>
                  <a:txBody>
                    <a:bodyPr/>
                    <a:lstStyle/>
                    <a:p>
                      <a:pPr algn="l"/>
                      <a:r>
                        <a:rPr lang="cs-CZ" sz="1800" b="1" kern="1200" dirty="0" smtClean="0"/>
                        <a:t>ZÁKLADNÍ ŠKOLA SADSKÁ</a:t>
                      </a:r>
                      <a:endParaRPr lang="cs-CZ" sz="1800" b="1" kern="1200" dirty="0">
                        <a:solidFill>
                          <a:schemeClr val="dk1"/>
                        </a:solidFill>
                        <a:latin typeface="+mn-lt"/>
                        <a:ea typeface="+mn-ea"/>
                        <a:cs typeface="+mn-cs"/>
                      </a:endParaRPr>
                    </a:p>
                  </a:txBody>
                  <a:tcPr anchor="ctr"/>
                </a:tc>
              </a:tr>
              <a:tr h="426498">
                <a:tc>
                  <a:txBody>
                    <a:bodyPr/>
                    <a:lstStyle/>
                    <a:p>
                      <a:pPr marL="0" algn="l" defTabSz="914400" rtl="0" eaLnBrk="1" latinLnBrk="0" hangingPunct="1"/>
                      <a:r>
                        <a:rPr lang="cs-CZ" sz="1200" kern="1200" dirty="0" smtClean="0"/>
                        <a:t>Autor:</a:t>
                      </a:r>
                      <a:endParaRPr lang="cs-CZ" sz="1200" b="1" kern="1200" dirty="0">
                        <a:solidFill>
                          <a:schemeClr val="dk1"/>
                        </a:solidFill>
                        <a:latin typeface="+mn-lt"/>
                        <a:ea typeface="+mn-ea"/>
                        <a:cs typeface="+mn-cs"/>
                      </a:endParaRPr>
                    </a:p>
                  </a:txBody>
                  <a:tcPr anchor="ctr"/>
                </a:tc>
                <a:tc>
                  <a:txBody>
                    <a:bodyPr/>
                    <a:lstStyle/>
                    <a:p>
                      <a:pPr algn="l"/>
                      <a:r>
                        <a:rPr lang="cs-CZ" dirty="0" smtClean="0"/>
                        <a:t>Bc. Naďa Prejzová</a:t>
                      </a:r>
                      <a:endParaRPr lang="cs-CZ" dirty="0"/>
                    </a:p>
                  </a:txBody>
                  <a:tcPr anchor="ctr"/>
                </a:tc>
              </a:tr>
              <a:tr h="426498">
                <a:tc>
                  <a:txBody>
                    <a:bodyPr/>
                    <a:lstStyle/>
                    <a:p>
                      <a:r>
                        <a:rPr lang="cs-CZ" sz="1200" kern="1200" dirty="0" smtClean="0"/>
                        <a:t>Název DUM:</a:t>
                      </a:r>
                      <a:endParaRPr lang="cs-CZ" sz="1200" b="1" kern="1200" dirty="0">
                        <a:solidFill>
                          <a:schemeClr val="dk1"/>
                        </a:solidFill>
                        <a:latin typeface="+mn-lt"/>
                        <a:ea typeface="+mn-ea"/>
                        <a:cs typeface="+mn-cs"/>
                      </a:endParaRPr>
                    </a:p>
                  </a:txBody>
                  <a:tcPr anchor="ctr"/>
                </a:tc>
                <a:tc>
                  <a:txBody>
                    <a:bodyPr/>
                    <a:lstStyle/>
                    <a:p>
                      <a:pPr algn="l"/>
                      <a:r>
                        <a:rPr lang="cs-CZ" dirty="0" smtClean="0"/>
                        <a:t>VY_32_Inovace_4.3.2 opakování 2.ročníku (2)</a:t>
                      </a:r>
                      <a:endParaRPr lang="cs-CZ" dirty="0"/>
                    </a:p>
                  </a:txBody>
                  <a:tcPr anchor="ctr"/>
                </a:tc>
              </a:tr>
              <a:tr h="426498">
                <a:tc>
                  <a:txBody>
                    <a:bodyPr/>
                    <a:lstStyle/>
                    <a:p>
                      <a:r>
                        <a:rPr lang="cs-CZ" sz="1200" b="0" kern="1200" dirty="0" smtClean="0">
                          <a:solidFill>
                            <a:schemeClr val="dk1"/>
                          </a:solidFill>
                          <a:latin typeface="+mn-lt"/>
                          <a:ea typeface="+mn-ea"/>
                          <a:cs typeface="+mn-cs"/>
                        </a:rPr>
                        <a:t>Název sady:</a:t>
                      </a:r>
                      <a:endParaRPr lang="cs-CZ" sz="1200" b="0" kern="1200" dirty="0">
                        <a:solidFill>
                          <a:schemeClr val="dk1"/>
                        </a:solidFill>
                        <a:latin typeface="+mn-lt"/>
                        <a:ea typeface="+mn-ea"/>
                        <a:cs typeface="+mn-cs"/>
                      </a:endParaRPr>
                    </a:p>
                  </a:txBody>
                  <a:tcPr anchor="ctr"/>
                </a:tc>
                <a:tc>
                  <a:txBody>
                    <a:bodyPr/>
                    <a:lstStyle/>
                    <a:p>
                      <a:pPr algn="l"/>
                      <a:r>
                        <a:rPr lang="cs-CZ" dirty="0" smtClean="0"/>
                        <a:t>Matematika  3. ročník</a:t>
                      </a:r>
                      <a:endParaRPr lang="cs-CZ" dirty="0"/>
                    </a:p>
                  </a:txBody>
                  <a:tcPr anchor="ctr"/>
                </a:tc>
              </a:tr>
              <a:tr h="426498">
                <a:tc>
                  <a:txBody>
                    <a:bodyPr/>
                    <a:lstStyle/>
                    <a:p>
                      <a:r>
                        <a:rPr lang="cs-CZ" sz="1200" kern="1200" dirty="0" smtClean="0"/>
                        <a:t>Číslo projektu:</a:t>
                      </a:r>
                      <a:endParaRPr lang="cs-CZ" sz="1200" b="1" kern="1200" dirty="0">
                        <a:solidFill>
                          <a:schemeClr val="dk1"/>
                        </a:solidFill>
                        <a:latin typeface="+mn-lt"/>
                        <a:ea typeface="+mn-ea"/>
                        <a:cs typeface="+mn-cs"/>
                      </a:endParaRPr>
                    </a:p>
                  </a:txBody>
                  <a:tcPr anchor="ctr"/>
                </a:tc>
                <a:tc>
                  <a:txBody>
                    <a:bodyPr/>
                    <a:lstStyle/>
                    <a:p>
                      <a:pPr algn="l"/>
                      <a:r>
                        <a:rPr lang="cs-CZ" sz="1600" dirty="0" smtClean="0">
                          <a:effectLst/>
                        </a:rPr>
                        <a:t>CZ.1.07/1.4.00/21.3577</a:t>
                      </a:r>
                      <a:endParaRPr lang="cs-CZ" sz="1600" dirty="0"/>
                    </a:p>
                  </a:txBody>
                  <a:tcPr anchor="ctr"/>
                </a:tc>
              </a:tr>
              <a:tr h="1051639">
                <a:tc>
                  <a:txBody>
                    <a:bodyPr/>
                    <a:lstStyle/>
                    <a:p>
                      <a:r>
                        <a:rPr lang="cs-CZ" sz="1200" kern="1200" dirty="0" smtClean="0"/>
                        <a:t>Anotace:</a:t>
                      </a:r>
                      <a:endParaRPr lang="cs-CZ" sz="1200" b="1" kern="1200" dirty="0">
                        <a:solidFill>
                          <a:schemeClr val="dk1"/>
                        </a:solidFill>
                        <a:latin typeface="+mn-lt"/>
                        <a:ea typeface="+mn-ea"/>
                        <a:cs typeface="+mn-cs"/>
                      </a:endParaRP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dirty="0" smtClean="0"/>
                        <a:t>Materiál je určen k upevnění učiva 2 ročníku</a:t>
                      </a:r>
                      <a:r>
                        <a:rPr lang="cs-CZ" baseline="0" dirty="0" smtClean="0"/>
                        <a:t>. Lze využít jako pětiminutovky na začátku vyučovací hodiny. Prezentace byla vytvořena pro práci s interaktivní tabulí nebo dataprojektorem a obsahuje animace.</a:t>
                      </a:r>
                      <a:endParaRPr lang="cs-CZ" dirty="0" smtClean="0"/>
                    </a:p>
                    <a:p>
                      <a:pPr algn="l"/>
                      <a:endParaRPr lang="cs-CZ" dirty="0" smtClean="0"/>
                    </a:p>
                  </a:txBody>
                  <a:tcPr anchor="ctr"/>
                </a:tc>
              </a:tr>
            </a:tbl>
          </a:graphicData>
        </a:graphic>
      </p:graphicFrame>
      <p:pic>
        <p:nvPicPr>
          <p:cNvPr id="13327" name="Obrázek 5"/>
          <p:cNvPicPr>
            <a:picLocks noChangeAspect="1"/>
          </p:cNvPicPr>
          <p:nvPr/>
        </p:nvPicPr>
        <p:blipFill>
          <a:blip r:embed="rId3"/>
          <a:srcRect/>
          <a:stretch>
            <a:fillRect/>
          </a:stretch>
        </p:blipFill>
        <p:spPr bwMode="auto">
          <a:xfrm>
            <a:off x="7070725" y="765175"/>
            <a:ext cx="1042988" cy="1439863"/>
          </a:xfrm>
          <a:prstGeom prst="rect">
            <a:avLst/>
          </a:prstGeom>
          <a:blipFill dpi="0" rotWithShape="1">
            <a:blip r:embed="rId4"/>
            <a:srcRect/>
            <a:tile tx="0" ty="0" sx="100000" sy="100000" flip="none" algn="tl"/>
          </a:blipFill>
          <a:ln w="9525">
            <a:noFill/>
            <a:miter lim="800000"/>
            <a:headEnd/>
            <a:tailEnd/>
          </a:ln>
        </p:spPr>
      </p:pic>
    </p:spTree>
  </p:cSld>
  <p:clrMapOvr>
    <a:masterClrMapping/>
  </p:clrMapOvr>
  <p:transition spd="slow">
    <p:wip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Nadpis 2"/>
          <p:cNvSpPr>
            <a:spLocks noGrp="1"/>
          </p:cNvSpPr>
          <p:nvPr>
            <p:ph type="ctrTitle"/>
          </p:nvPr>
        </p:nvSpPr>
        <p:spPr>
          <a:xfrm>
            <a:off x="611188" y="33338"/>
            <a:ext cx="7848600" cy="4176712"/>
          </a:xfrm>
        </p:spPr>
        <p:txBody>
          <a:bodyPr rtlCol="0">
            <a:normAutofit fontScale="90000"/>
          </a:bodyPr>
          <a:lstStyle/>
          <a:p>
            <a:pPr marL="182880" fontAlgn="auto">
              <a:spcAft>
                <a:spcPts val="0"/>
              </a:spcAft>
              <a:defRPr/>
            </a:pPr>
            <a:r>
              <a:rPr lang="cs-CZ" dirty="0" smtClean="0"/>
              <a:t>Ahoj děti. </a:t>
            </a:r>
            <a:br>
              <a:rPr lang="cs-CZ" dirty="0" smtClean="0"/>
            </a:br>
            <a:r>
              <a:rPr lang="cs-CZ" dirty="0" smtClean="0"/>
              <a:t>Čeká na vás druhá matematická rozcvička. Tentokrát trochu těžší! </a:t>
            </a:r>
            <a:br>
              <a:rPr lang="cs-CZ" dirty="0" smtClean="0"/>
            </a:br>
            <a:r>
              <a:rPr lang="cs-CZ" dirty="0" smtClean="0"/>
              <a:t>Ale vy to určitě zvládnete.</a:t>
            </a:r>
            <a:r>
              <a:rPr lang="cs-CZ" dirty="0"/>
              <a:t/>
            </a:r>
            <a:br>
              <a:rPr lang="cs-CZ" dirty="0"/>
            </a:br>
            <a:r>
              <a:rPr lang="cs-CZ" dirty="0" smtClean="0"/>
              <a:t/>
            </a:r>
            <a:br>
              <a:rPr lang="cs-CZ" dirty="0" smtClean="0"/>
            </a:br>
            <a:r>
              <a:rPr lang="cs-CZ" dirty="0"/>
              <a:t/>
            </a:r>
            <a:br>
              <a:rPr lang="cs-CZ" dirty="0"/>
            </a:br>
            <a:r>
              <a:rPr lang="cs-CZ" dirty="0" smtClean="0"/>
              <a:t/>
            </a:r>
            <a:br>
              <a:rPr lang="cs-CZ" dirty="0" smtClean="0"/>
            </a:br>
            <a:r>
              <a:rPr lang="cs-CZ" dirty="0"/>
              <a:t/>
            </a:r>
            <a:br>
              <a:rPr lang="cs-CZ" dirty="0"/>
            </a:br>
            <a:r>
              <a:rPr lang="cs-CZ" dirty="0" smtClean="0"/>
              <a:t/>
            </a:r>
            <a:br>
              <a:rPr lang="cs-CZ" dirty="0" smtClean="0"/>
            </a:br>
            <a:r>
              <a:rPr lang="cs-CZ" dirty="0"/>
              <a:t/>
            </a:r>
            <a:br>
              <a:rPr lang="cs-CZ" dirty="0"/>
            </a:br>
            <a:r>
              <a:rPr lang="cs-CZ" dirty="0" smtClean="0"/>
              <a:t/>
            </a:r>
            <a:br>
              <a:rPr lang="cs-CZ" dirty="0" smtClean="0"/>
            </a:br>
            <a:r>
              <a:rPr lang="cs-CZ" dirty="0"/>
              <a:t/>
            </a:r>
            <a:br>
              <a:rPr lang="cs-CZ" dirty="0"/>
            </a:br>
            <a:r>
              <a:rPr lang="cs-CZ" dirty="0" smtClean="0"/>
              <a:t>Ahoj děti. Čeká na vás druhá matematická rozcvička.</a:t>
            </a:r>
            <a:br>
              <a:rPr lang="cs-CZ" dirty="0" smtClean="0"/>
            </a:br>
            <a:r>
              <a:rPr lang="cs-CZ" dirty="0" smtClean="0"/>
              <a:t>Bude trochu těžší, ale nebojte se. Určitě to zvládnete. </a:t>
            </a:r>
            <a:endParaRPr lang="cs-CZ" dirty="0"/>
          </a:p>
        </p:txBody>
      </p:sp>
      <p:sp>
        <p:nvSpPr>
          <p:cNvPr id="14338" name="Podnadpis 1"/>
          <p:cNvSpPr>
            <a:spLocks noGrp="1"/>
          </p:cNvSpPr>
          <p:nvPr>
            <p:ph type="subTitle" idx="1"/>
          </p:nvPr>
        </p:nvSpPr>
        <p:spPr>
          <a:xfrm>
            <a:off x="1979613" y="4437063"/>
            <a:ext cx="4321175" cy="1008062"/>
          </a:xfrm>
        </p:spPr>
        <p:txBody>
          <a:bodyPr/>
          <a:lstStyle/>
          <a:p>
            <a:pPr algn="l"/>
            <a:endParaRPr lang="cs-CZ" smtClean="0">
              <a:solidFill>
                <a:schemeClr val="bg1"/>
              </a:solidFill>
            </a:endParaRPr>
          </a:p>
        </p:txBody>
      </p:sp>
      <p:pic>
        <p:nvPicPr>
          <p:cNvPr id="14339" name="Picture 2" descr="C:\Users\prejzova\AppData\Local\Microsoft\Windows\Temporary Internet Files\Content.IE5\I5N0C3XM\MC900440452[1].wmf"/>
          <p:cNvPicPr>
            <a:picLocks noChangeAspect="1" noChangeArrowheads="1"/>
          </p:cNvPicPr>
          <p:nvPr/>
        </p:nvPicPr>
        <p:blipFill>
          <a:blip r:embed="rId2"/>
          <a:srcRect/>
          <a:stretch>
            <a:fillRect/>
          </a:stretch>
        </p:blipFill>
        <p:spPr bwMode="auto">
          <a:xfrm>
            <a:off x="6646863" y="4000500"/>
            <a:ext cx="1368425" cy="1828800"/>
          </a:xfrm>
          <a:prstGeom prst="rect">
            <a:avLst/>
          </a:prstGeom>
          <a:noFill/>
          <a:ln w="9525">
            <a:noFill/>
            <a:miter lim="800000"/>
            <a:headEnd/>
            <a:tailEnd/>
          </a:ln>
        </p:spPr>
      </p:pic>
    </p:spTree>
  </p:cSld>
  <p:clrMapOvr>
    <a:masterClrMapping/>
  </p:clrMapOvr>
  <p:transition spd="slow">
    <p:wipe/>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Šipka doprava 6"/>
          <p:cNvSpPr/>
          <p:nvPr/>
        </p:nvSpPr>
        <p:spPr>
          <a:xfrm>
            <a:off x="2411413" y="950913"/>
            <a:ext cx="1511300" cy="1008062"/>
          </a:xfrm>
          <a:prstGeom prst="rightArrow">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a:t>
            </a:r>
            <a:r>
              <a:rPr lang="cs-CZ" sz="3200" b="1" dirty="0"/>
              <a:t> </a:t>
            </a:r>
            <a:r>
              <a:rPr lang="cs-CZ" sz="3200" b="1" dirty="0">
                <a:solidFill>
                  <a:schemeClr val="tx1"/>
                </a:solidFill>
              </a:rPr>
              <a:t>7</a:t>
            </a:r>
            <a:endParaRPr lang="cs-CZ" sz="3200" b="1" dirty="0">
              <a:solidFill>
                <a:schemeClr val="tx1"/>
              </a:solidFill>
            </a:endParaRPr>
          </a:p>
        </p:txBody>
      </p:sp>
      <p:sp>
        <p:nvSpPr>
          <p:cNvPr id="17" name="Ovál 16"/>
          <p:cNvSpPr/>
          <p:nvPr/>
        </p:nvSpPr>
        <p:spPr>
          <a:xfrm>
            <a:off x="1009650" y="877888"/>
            <a:ext cx="1154113" cy="1081087"/>
          </a:xfrm>
          <a:prstGeom prst="ellipse">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20</a:t>
            </a:r>
            <a:endParaRPr lang="cs-CZ" sz="3200" b="1" dirty="0">
              <a:solidFill>
                <a:schemeClr val="tx1"/>
              </a:solidFill>
            </a:endParaRPr>
          </a:p>
        </p:txBody>
      </p:sp>
      <p:sp>
        <p:nvSpPr>
          <p:cNvPr id="22" name="Ovál 21"/>
          <p:cNvSpPr/>
          <p:nvPr/>
        </p:nvSpPr>
        <p:spPr>
          <a:xfrm>
            <a:off x="4084638" y="914400"/>
            <a:ext cx="1154112" cy="1081088"/>
          </a:xfrm>
          <a:prstGeom prst="ellipse">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13</a:t>
            </a:r>
            <a:endParaRPr lang="cs-CZ" sz="3200" b="1" dirty="0">
              <a:solidFill>
                <a:schemeClr val="tx1"/>
              </a:solidFill>
            </a:endParaRPr>
          </a:p>
        </p:txBody>
      </p:sp>
      <p:sp>
        <p:nvSpPr>
          <p:cNvPr id="23" name="Ovál 22"/>
          <p:cNvSpPr/>
          <p:nvPr/>
        </p:nvSpPr>
        <p:spPr>
          <a:xfrm>
            <a:off x="7072313" y="863600"/>
            <a:ext cx="1154112" cy="1081088"/>
          </a:xfrm>
          <a:prstGeom prst="ellipse">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21</a:t>
            </a:r>
            <a:endParaRPr lang="cs-CZ" sz="3200" b="1" dirty="0">
              <a:solidFill>
                <a:schemeClr val="tx1"/>
              </a:solidFill>
            </a:endParaRPr>
          </a:p>
        </p:txBody>
      </p:sp>
      <p:sp>
        <p:nvSpPr>
          <p:cNvPr id="25" name="Ovál 24"/>
          <p:cNvSpPr/>
          <p:nvPr/>
        </p:nvSpPr>
        <p:spPr>
          <a:xfrm>
            <a:off x="4103688" y="2887663"/>
            <a:ext cx="1154112" cy="1082675"/>
          </a:xfrm>
          <a:prstGeom prst="ellipse">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31</a:t>
            </a:r>
            <a:endParaRPr lang="cs-CZ" sz="3200" b="1" dirty="0">
              <a:solidFill>
                <a:schemeClr val="tx1"/>
              </a:solidFill>
            </a:endParaRPr>
          </a:p>
        </p:txBody>
      </p:sp>
      <p:sp>
        <p:nvSpPr>
          <p:cNvPr id="26" name="Ovál 25"/>
          <p:cNvSpPr/>
          <p:nvPr/>
        </p:nvSpPr>
        <p:spPr>
          <a:xfrm>
            <a:off x="1009650" y="2771775"/>
            <a:ext cx="1154113" cy="1082675"/>
          </a:xfrm>
          <a:prstGeom prst="ellipse">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40</a:t>
            </a:r>
            <a:endParaRPr lang="cs-CZ" sz="3200" b="1" dirty="0">
              <a:solidFill>
                <a:schemeClr val="tx1"/>
              </a:solidFill>
            </a:endParaRPr>
          </a:p>
        </p:txBody>
      </p:sp>
      <p:sp>
        <p:nvSpPr>
          <p:cNvPr id="27" name="Ovál 26"/>
          <p:cNvSpPr/>
          <p:nvPr/>
        </p:nvSpPr>
        <p:spPr>
          <a:xfrm>
            <a:off x="4165600" y="5002213"/>
            <a:ext cx="1154113" cy="1081087"/>
          </a:xfrm>
          <a:prstGeom prst="ellipse">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92</a:t>
            </a:r>
            <a:endParaRPr lang="cs-CZ" sz="3200" b="1" dirty="0">
              <a:solidFill>
                <a:schemeClr val="tx1"/>
              </a:solidFill>
            </a:endParaRPr>
          </a:p>
        </p:txBody>
      </p:sp>
      <p:sp>
        <p:nvSpPr>
          <p:cNvPr id="28" name="Ovál 27"/>
          <p:cNvSpPr/>
          <p:nvPr/>
        </p:nvSpPr>
        <p:spPr>
          <a:xfrm>
            <a:off x="831850" y="4905375"/>
            <a:ext cx="1331913" cy="1276350"/>
          </a:xfrm>
          <a:prstGeom prst="ellipse">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fontAlgn="auto">
              <a:spcBef>
                <a:spcPts val="0"/>
              </a:spcBef>
              <a:spcAft>
                <a:spcPts val="0"/>
              </a:spcAft>
              <a:defRPr/>
            </a:pPr>
            <a:r>
              <a:rPr lang="cs-CZ" sz="3200" b="1" dirty="0">
                <a:solidFill>
                  <a:schemeClr val="tx1"/>
                </a:solidFill>
              </a:rPr>
              <a:t>100</a:t>
            </a:r>
            <a:endParaRPr lang="cs-CZ" sz="3200" b="1" dirty="0">
              <a:solidFill>
                <a:schemeClr val="tx1"/>
              </a:solidFill>
            </a:endParaRPr>
          </a:p>
        </p:txBody>
      </p:sp>
      <p:sp>
        <p:nvSpPr>
          <p:cNvPr id="29" name="Ovál 28"/>
          <p:cNvSpPr/>
          <p:nvPr/>
        </p:nvSpPr>
        <p:spPr>
          <a:xfrm>
            <a:off x="7167563" y="5026025"/>
            <a:ext cx="1154112" cy="1082675"/>
          </a:xfrm>
          <a:prstGeom prst="ellipse">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97</a:t>
            </a:r>
            <a:endParaRPr lang="cs-CZ" sz="3200" b="1" dirty="0">
              <a:solidFill>
                <a:schemeClr val="tx1"/>
              </a:solidFill>
            </a:endParaRPr>
          </a:p>
        </p:txBody>
      </p:sp>
      <p:sp>
        <p:nvSpPr>
          <p:cNvPr id="30" name="Ovál 29"/>
          <p:cNvSpPr/>
          <p:nvPr/>
        </p:nvSpPr>
        <p:spPr>
          <a:xfrm>
            <a:off x="7167563" y="2851150"/>
            <a:ext cx="1154112" cy="1082675"/>
          </a:xfrm>
          <a:prstGeom prst="ellipse">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40</a:t>
            </a:r>
            <a:endParaRPr lang="cs-CZ" sz="3200" b="1" dirty="0">
              <a:solidFill>
                <a:schemeClr val="tx1"/>
              </a:solidFill>
            </a:endParaRPr>
          </a:p>
        </p:txBody>
      </p:sp>
      <p:sp>
        <p:nvSpPr>
          <p:cNvPr id="33" name="Šipka doprava 32"/>
          <p:cNvSpPr/>
          <p:nvPr/>
        </p:nvSpPr>
        <p:spPr>
          <a:xfrm>
            <a:off x="5435600" y="2919413"/>
            <a:ext cx="1511300" cy="1008062"/>
          </a:xfrm>
          <a:prstGeom prst="rightArrow">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+ 9</a:t>
            </a:r>
            <a:endParaRPr lang="cs-CZ" sz="3200" b="1" dirty="0">
              <a:solidFill>
                <a:schemeClr val="tx1"/>
              </a:solidFill>
            </a:endParaRPr>
          </a:p>
        </p:txBody>
      </p:sp>
      <p:sp>
        <p:nvSpPr>
          <p:cNvPr id="34" name="Šipka doprava 33"/>
          <p:cNvSpPr/>
          <p:nvPr/>
        </p:nvSpPr>
        <p:spPr>
          <a:xfrm>
            <a:off x="2411413" y="2867025"/>
            <a:ext cx="1511300" cy="1008063"/>
          </a:xfrm>
          <a:prstGeom prst="rightArrow">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a:t>
            </a:r>
            <a:r>
              <a:rPr lang="cs-CZ" sz="3200" b="1" dirty="0"/>
              <a:t> </a:t>
            </a:r>
            <a:r>
              <a:rPr lang="cs-CZ" sz="3200" b="1" dirty="0">
                <a:solidFill>
                  <a:schemeClr val="tx1"/>
                </a:solidFill>
              </a:rPr>
              <a:t>9</a:t>
            </a:r>
            <a:endParaRPr lang="cs-CZ" sz="3200" b="1" dirty="0">
              <a:solidFill>
                <a:schemeClr val="tx1"/>
              </a:solidFill>
            </a:endParaRPr>
          </a:p>
        </p:txBody>
      </p:sp>
      <p:sp>
        <p:nvSpPr>
          <p:cNvPr id="35" name="Šipka doprava 34"/>
          <p:cNvSpPr/>
          <p:nvPr/>
        </p:nvSpPr>
        <p:spPr>
          <a:xfrm>
            <a:off x="5491163" y="5084763"/>
            <a:ext cx="1511300" cy="1008062"/>
          </a:xfrm>
          <a:prstGeom prst="rightArrow">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+ 5</a:t>
            </a:r>
            <a:endParaRPr lang="cs-CZ" sz="3200" b="1" dirty="0">
              <a:solidFill>
                <a:schemeClr val="tx1"/>
              </a:solidFill>
            </a:endParaRPr>
          </a:p>
        </p:txBody>
      </p:sp>
      <p:sp>
        <p:nvSpPr>
          <p:cNvPr id="36" name="Šipka doprava 35"/>
          <p:cNvSpPr/>
          <p:nvPr/>
        </p:nvSpPr>
        <p:spPr>
          <a:xfrm>
            <a:off x="2411413" y="5005388"/>
            <a:ext cx="1511300" cy="1008062"/>
          </a:xfrm>
          <a:prstGeom prst="rightArrow">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a:t>
            </a:r>
            <a:r>
              <a:rPr lang="cs-CZ" sz="3200" b="1" dirty="0"/>
              <a:t> </a:t>
            </a:r>
            <a:r>
              <a:rPr lang="cs-CZ" sz="3200" b="1" dirty="0">
                <a:solidFill>
                  <a:schemeClr val="tx1"/>
                </a:solidFill>
              </a:rPr>
              <a:t>8</a:t>
            </a:r>
            <a:endParaRPr lang="cs-CZ" sz="3200" b="1" dirty="0">
              <a:solidFill>
                <a:schemeClr val="tx1"/>
              </a:solidFill>
            </a:endParaRPr>
          </a:p>
        </p:txBody>
      </p:sp>
      <p:sp>
        <p:nvSpPr>
          <p:cNvPr id="37" name="Šipka doprava 36"/>
          <p:cNvSpPr/>
          <p:nvPr/>
        </p:nvSpPr>
        <p:spPr>
          <a:xfrm>
            <a:off x="5435600" y="936625"/>
            <a:ext cx="1511300" cy="1008063"/>
          </a:xfrm>
          <a:prstGeom prst="rightArrow">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+ 8</a:t>
            </a:r>
            <a:endParaRPr lang="cs-CZ" sz="3200" b="1" dirty="0">
              <a:solidFill>
                <a:schemeClr val="tx1"/>
              </a:solidFill>
            </a:endParaRPr>
          </a:p>
        </p:txBody>
      </p:sp>
    </p:spTree>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circle(in)">
                                      <p:cBhvr>
                                        <p:cTn id="7" dur="2000"/>
                                        <p:tgtEl>
                                          <p:spTgt spid="2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23"/>
                                        </p:tgtEl>
                                        <p:attrNameLst>
                                          <p:attrName>style.visibility</p:attrName>
                                        </p:attrNameLst>
                                      </p:cBhvr>
                                      <p:to>
                                        <p:strVal val="visible"/>
                                      </p:to>
                                    </p:set>
                                    <p:animEffect transition="in" filter="circle(in)">
                                      <p:cBhvr>
                                        <p:cTn id="12" dur="2000"/>
                                        <p:tgtEl>
                                          <p:spTgt spid="23"/>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25"/>
                                        </p:tgtEl>
                                        <p:attrNameLst>
                                          <p:attrName>style.visibility</p:attrName>
                                        </p:attrNameLst>
                                      </p:cBhvr>
                                      <p:to>
                                        <p:strVal val="visible"/>
                                      </p:to>
                                    </p:set>
                                    <p:animEffect transition="in" filter="circle(in)">
                                      <p:cBhvr>
                                        <p:cTn id="17" dur="2000"/>
                                        <p:tgtEl>
                                          <p:spTgt spid="25"/>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30"/>
                                        </p:tgtEl>
                                        <p:attrNameLst>
                                          <p:attrName>style.visibility</p:attrName>
                                        </p:attrNameLst>
                                      </p:cBhvr>
                                      <p:to>
                                        <p:strVal val="visible"/>
                                      </p:to>
                                    </p:set>
                                    <p:animEffect transition="in" filter="circle(in)">
                                      <p:cBhvr>
                                        <p:cTn id="22" dur="2000"/>
                                        <p:tgtEl>
                                          <p:spTgt spid="30"/>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27"/>
                                        </p:tgtEl>
                                        <p:attrNameLst>
                                          <p:attrName>style.visibility</p:attrName>
                                        </p:attrNameLst>
                                      </p:cBhvr>
                                      <p:to>
                                        <p:strVal val="visible"/>
                                      </p:to>
                                    </p:set>
                                    <p:animEffect transition="in" filter="circle(in)">
                                      <p:cBhvr>
                                        <p:cTn id="27" dur="2000"/>
                                        <p:tgtEl>
                                          <p:spTgt spid="27"/>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grpId="0" nodeType="clickEffect">
                                  <p:stCondLst>
                                    <p:cond delay="0"/>
                                  </p:stCondLst>
                                  <p:childTnLst>
                                    <p:set>
                                      <p:cBhvr>
                                        <p:cTn id="31" dur="1" fill="hold">
                                          <p:stCondLst>
                                            <p:cond delay="0"/>
                                          </p:stCondLst>
                                        </p:cTn>
                                        <p:tgtEl>
                                          <p:spTgt spid="29"/>
                                        </p:tgtEl>
                                        <p:attrNameLst>
                                          <p:attrName>style.visibility</p:attrName>
                                        </p:attrNameLst>
                                      </p:cBhvr>
                                      <p:to>
                                        <p:strVal val="visible"/>
                                      </p:to>
                                    </p:set>
                                    <p:animEffect transition="in" filter="circle(in)">
                                      <p:cBhvr>
                                        <p:cTn id="32" dur="2000"/>
                                        <p:tgtEl>
                                          <p:spTgt spid="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P spid="25" grpId="0" animBg="1"/>
      <p:bldP spid="27" grpId="0" animBg="1"/>
      <p:bldP spid="29" grpId="0" animBg="1"/>
      <p:bldP spid="30"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Šipka doprava 6"/>
          <p:cNvSpPr/>
          <p:nvPr/>
        </p:nvSpPr>
        <p:spPr>
          <a:xfrm>
            <a:off x="2413000" y="936625"/>
            <a:ext cx="1511300" cy="1008063"/>
          </a:xfrm>
          <a:prstGeom prst="rightArrow">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a:t>
            </a:r>
            <a:r>
              <a:rPr lang="cs-CZ" sz="3200" b="1" dirty="0"/>
              <a:t> </a:t>
            </a:r>
            <a:r>
              <a:rPr lang="cs-CZ" sz="3200" b="1" dirty="0">
                <a:solidFill>
                  <a:schemeClr val="tx1"/>
                </a:solidFill>
              </a:rPr>
              <a:t>3</a:t>
            </a:r>
            <a:endParaRPr lang="cs-CZ" sz="3200" b="1" dirty="0">
              <a:solidFill>
                <a:schemeClr val="tx1"/>
              </a:solidFill>
            </a:endParaRPr>
          </a:p>
        </p:txBody>
      </p:sp>
      <p:sp>
        <p:nvSpPr>
          <p:cNvPr id="17" name="Ovál 16"/>
          <p:cNvSpPr/>
          <p:nvPr/>
        </p:nvSpPr>
        <p:spPr>
          <a:xfrm>
            <a:off x="1114425" y="820738"/>
            <a:ext cx="1154113" cy="1082675"/>
          </a:xfrm>
          <a:prstGeom prst="ellipse">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57</a:t>
            </a:r>
            <a:endParaRPr lang="cs-CZ" sz="3200" b="1" dirty="0">
              <a:solidFill>
                <a:schemeClr val="tx1"/>
              </a:solidFill>
            </a:endParaRPr>
          </a:p>
        </p:txBody>
      </p:sp>
      <p:sp>
        <p:nvSpPr>
          <p:cNvPr id="22" name="Ovál 21"/>
          <p:cNvSpPr/>
          <p:nvPr/>
        </p:nvSpPr>
        <p:spPr>
          <a:xfrm>
            <a:off x="4084638" y="889000"/>
            <a:ext cx="1154112" cy="1081088"/>
          </a:xfrm>
          <a:prstGeom prst="ellipse">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54</a:t>
            </a:r>
            <a:endParaRPr lang="cs-CZ" sz="3200" b="1" dirty="0">
              <a:solidFill>
                <a:schemeClr val="tx1"/>
              </a:solidFill>
            </a:endParaRPr>
          </a:p>
        </p:txBody>
      </p:sp>
      <p:sp>
        <p:nvSpPr>
          <p:cNvPr id="23" name="Ovál 22"/>
          <p:cNvSpPr/>
          <p:nvPr/>
        </p:nvSpPr>
        <p:spPr>
          <a:xfrm>
            <a:off x="7072313" y="863600"/>
            <a:ext cx="1154112" cy="1081088"/>
          </a:xfrm>
          <a:prstGeom prst="ellipse">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63</a:t>
            </a:r>
            <a:endParaRPr lang="cs-CZ" sz="3200" b="1" dirty="0">
              <a:solidFill>
                <a:schemeClr val="tx1"/>
              </a:solidFill>
            </a:endParaRPr>
          </a:p>
        </p:txBody>
      </p:sp>
      <p:sp>
        <p:nvSpPr>
          <p:cNvPr id="25" name="Ovál 24"/>
          <p:cNvSpPr/>
          <p:nvPr/>
        </p:nvSpPr>
        <p:spPr>
          <a:xfrm>
            <a:off x="3924300" y="2867025"/>
            <a:ext cx="1154113" cy="1081088"/>
          </a:xfrm>
          <a:prstGeom prst="ellipse">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37</a:t>
            </a:r>
            <a:endParaRPr lang="cs-CZ" sz="3200" b="1" dirty="0">
              <a:solidFill>
                <a:schemeClr val="tx1"/>
              </a:solidFill>
            </a:endParaRPr>
          </a:p>
        </p:txBody>
      </p:sp>
      <p:sp>
        <p:nvSpPr>
          <p:cNvPr id="26" name="Ovál 25"/>
          <p:cNvSpPr/>
          <p:nvPr/>
        </p:nvSpPr>
        <p:spPr>
          <a:xfrm>
            <a:off x="949325" y="2803525"/>
            <a:ext cx="1154113" cy="1081088"/>
          </a:xfrm>
          <a:prstGeom prst="ellipse">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44</a:t>
            </a:r>
            <a:endParaRPr lang="cs-CZ" sz="3200" b="1" dirty="0">
              <a:solidFill>
                <a:schemeClr val="tx1"/>
              </a:solidFill>
            </a:endParaRPr>
          </a:p>
        </p:txBody>
      </p:sp>
      <p:sp>
        <p:nvSpPr>
          <p:cNvPr id="27" name="Ovál 26"/>
          <p:cNvSpPr/>
          <p:nvPr/>
        </p:nvSpPr>
        <p:spPr>
          <a:xfrm>
            <a:off x="4084638" y="4989513"/>
            <a:ext cx="1154112" cy="1082675"/>
          </a:xfrm>
          <a:prstGeom prst="ellipse">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57</a:t>
            </a:r>
            <a:endParaRPr lang="cs-CZ" sz="3200" b="1" dirty="0">
              <a:solidFill>
                <a:schemeClr val="tx1"/>
              </a:solidFill>
            </a:endParaRPr>
          </a:p>
        </p:txBody>
      </p:sp>
      <p:sp>
        <p:nvSpPr>
          <p:cNvPr id="28" name="Ovál 27"/>
          <p:cNvSpPr/>
          <p:nvPr/>
        </p:nvSpPr>
        <p:spPr>
          <a:xfrm>
            <a:off x="962025" y="4927600"/>
            <a:ext cx="1154113" cy="1082675"/>
          </a:xfrm>
          <a:prstGeom prst="ellipse">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67</a:t>
            </a:r>
            <a:endParaRPr lang="cs-CZ" sz="3200" b="1" dirty="0">
              <a:solidFill>
                <a:schemeClr val="tx1"/>
              </a:solidFill>
            </a:endParaRPr>
          </a:p>
        </p:txBody>
      </p:sp>
      <p:sp>
        <p:nvSpPr>
          <p:cNvPr id="29" name="Ovál 28"/>
          <p:cNvSpPr/>
          <p:nvPr/>
        </p:nvSpPr>
        <p:spPr>
          <a:xfrm>
            <a:off x="7167563" y="5026025"/>
            <a:ext cx="1154112" cy="1082675"/>
          </a:xfrm>
          <a:prstGeom prst="ellipse">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97</a:t>
            </a:r>
            <a:endParaRPr lang="cs-CZ" sz="3200" b="1" dirty="0">
              <a:solidFill>
                <a:schemeClr val="tx1"/>
              </a:solidFill>
            </a:endParaRPr>
          </a:p>
        </p:txBody>
      </p:sp>
      <p:sp>
        <p:nvSpPr>
          <p:cNvPr id="30" name="Ovál 29"/>
          <p:cNvSpPr/>
          <p:nvPr/>
        </p:nvSpPr>
        <p:spPr>
          <a:xfrm>
            <a:off x="7167563" y="2851150"/>
            <a:ext cx="1154112" cy="1082675"/>
          </a:xfrm>
          <a:prstGeom prst="ellipse">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46</a:t>
            </a:r>
            <a:endParaRPr lang="cs-CZ" sz="3200" b="1" dirty="0">
              <a:solidFill>
                <a:schemeClr val="tx1"/>
              </a:solidFill>
            </a:endParaRPr>
          </a:p>
        </p:txBody>
      </p:sp>
      <p:sp>
        <p:nvSpPr>
          <p:cNvPr id="33" name="Šipka doprava 32"/>
          <p:cNvSpPr/>
          <p:nvPr/>
        </p:nvSpPr>
        <p:spPr>
          <a:xfrm>
            <a:off x="5432425" y="2851150"/>
            <a:ext cx="1511300" cy="1008063"/>
          </a:xfrm>
          <a:prstGeom prst="rightArrow">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+ 9</a:t>
            </a:r>
            <a:endParaRPr lang="cs-CZ" sz="3200" b="1" dirty="0">
              <a:solidFill>
                <a:schemeClr val="tx1"/>
              </a:solidFill>
            </a:endParaRPr>
          </a:p>
        </p:txBody>
      </p:sp>
      <p:sp>
        <p:nvSpPr>
          <p:cNvPr id="34" name="Šipka doprava 33"/>
          <p:cNvSpPr/>
          <p:nvPr/>
        </p:nvSpPr>
        <p:spPr>
          <a:xfrm>
            <a:off x="2268538" y="2840038"/>
            <a:ext cx="1511300" cy="1008062"/>
          </a:xfrm>
          <a:prstGeom prst="rightArrow">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a:t>
            </a:r>
            <a:r>
              <a:rPr lang="cs-CZ" sz="3200" b="1" dirty="0"/>
              <a:t> </a:t>
            </a:r>
            <a:r>
              <a:rPr lang="cs-CZ" sz="3200" b="1" dirty="0">
                <a:solidFill>
                  <a:schemeClr val="tx1"/>
                </a:solidFill>
              </a:rPr>
              <a:t>7</a:t>
            </a:r>
            <a:endParaRPr lang="cs-CZ" sz="3200" b="1" dirty="0">
              <a:solidFill>
                <a:schemeClr val="tx1"/>
              </a:solidFill>
            </a:endParaRPr>
          </a:p>
        </p:txBody>
      </p:sp>
      <p:sp>
        <p:nvSpPr>
          <p:cNvPr id="35" name="Šipka doprava 34"/>
          <p:cNvSpPr/>
          <p:nvPr/>
        </p:nvSpPr>
        <p:spPr>
          <a:xfrm>
            <a:off x="5430838" y="5100638"/>
            <a:ext cx="1512887" cy="1008062"/>
          </a:xfrm>
          <a:prstGeom prst="rightArrow">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+ 40</a:t>
            </a:r>
            <a:endParaRPr lang="cs-CZ" sz="3200" b="1" dirty="0">
              <a:solidFill>
                <a:schemeClr val="tx1"/>
              </a:solidFill>
            </a:endParaRPr>
          </a:p>
        </p:txBody>
      </p:sp>
      <p:sp>
        <p:nvSpPr>
          <p:cNvPr id="36" name="Šipka doprava 35"/>
          <p:cNvSpPr/>
          <p:nvPr/>
        </p:nvSpPr>
        <p:spPr>
          <a:xfrm>
            <a:off x="2390775" y="5002213"/>
            <a:ext cx="1511300" cy="1008062"/>
          </a:xfrm>
          <a:prstGeom prst="rightArrow">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a:t>
            </a:r>
            <a:r>
              <a:rPr lang="cs-CZ" sz="3200" b="1" dirty="0"/>
              <a:t> </a:t>
            </a:r>
            <a:r>
              <a:rPr lang="cs-CZ" sz="3200" b="1" dirty="0">
                <a:solidFill>
                  <a:schemeClr val="tx1"/>
                </a:solidFill>
              </a:rPr>
              <a:t>10</a:t>
            </a:r>
            <a:endParaRPr lang="cs-CZ" sz="3200" b="1" dirty="0">
              <a:solidFill>
                <a:schemeClr val="tx1"/>
              </a:solidFill>
            </a:endParaRPr>
          </a:p>
        </p:txBody>
      </p:sp>
      <p:sp>
        <p:nvSpPr>
          <p:cNvPr id="37" name="Šipka doprava 36"/>
          <p:cNvSpPr/>
          <p:nvPr/>
        </p:nvSpPr>
        <p:spPr>
          <a:xfrm>
            <a:off x="5435600" y="952500"/>
            <a:ext cx="1511300" cy="1008063"/>
          </a:xfrm>
          <a:prstGeom prst="rightArrow">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+ 9</a:t>
            </a:r>
            <a:endParaRPr lang="cs-CZ" sz="3200" b="1" dirty="0">
              <a:solidFill>
                <a:schemeClr val="tx1"/>
              </a:solidFill>
            </a:endParaRPr>
          </a:p>
        </p:txBody>
      </p:sp>
    </p:spTree>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anim calcmode="lin" valueType="num">
                                      <p:cBhvr additive="base">
                                        <p:cTn id="7" dur="500" fill="hold"/>
                                        <p:tgtEl>
                                          <p:spTgt spid="22"/>
                                        </p:tgtEl>
                                        <p:attrNameLst>
                                          <p:attrName>ppt_x</p:attrName>
                                        </p:attrNameLst>
                                      </p:cBhvr>
                                      <p:tavLst>
                                        <p:tav tm="0">
                                          <p:val>
                                            <p:strVal val="#ppt_x"/>
                                          </p:val>
                                        </p:tav>
                                        <p:tav tm="100000">
                                          <p:val>
                                            <p:strVal val="#ppt_x"/>
                                          </p:val>
                                        </p:tav>
                                      </p:tavLst>
                                    </p:anim>
                                    <p:anim calcmode="lin" valueType="num">
                                      <p:cBhvr additive="base">
                                        <p:cTn id="8" dur="500" fill="hold"/>
                                        <p:tgtEl>
                                          <p:spTgt spid="2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3"/>
                                        </p:tgtEl>
                                        <p:attrNameLst>
                                          <p:attrName>style.visibility</p:attrName>
                                        </p:attrNameLst>
                                      </p:cBhvr>
                                      <p:to>
                                        <p:strVal val="visible"/>
                                      </p:to>
                                    </p:set>
                                    <p:anim calcmode="lin" valueType="num">
                                      <p:cBhvr additive="base">
                                        <p:cTn id="13" dur="500" fill="hold"/>
                                        <p:tgtEl>
                                          <p:spTgt spid="23"/>
                                        </p:tgtEl>
                                        <p:attrNameLst>
                                          <p:attrName>ppt_x</p:attrName>
                                        </p:attrNameLst>
                                      </p:cBhvr>
                                      <p:tavLst>
                                        <p:tav tm="0">
                                          <p:val>
                                            <p:strVal val="#ppt_x"/>
                                          </p:val>
                                        </p:tav>
                                        <p:tav tm="100000">
                                          <p:val>
                                            <p:strVal val="#ppt_x"/>
                                          </p:val>
                                        </p:tav>
                                      </p:tavLst>
                                    </p:anim>
                                    <p:anim calcmode="lin" valueType="num">
                                      <p:cBhvr additive="base">
                                        <p:cTn id="14" dur="500" fill="hold"/>
                                        <p:tgtEl>
                                          <p:spTgt spid="2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5"/>
                                        </p:tgtEl>
                                        <p:attrNameLst>
                                          <p:attrName>style.visibility</p:attrName>
                                        </p:attrNameLst>
                                      </p:cBhvr>
                                      <p:to>
                                        <p:strVal val="visible"/>
                                      </p:to>
                                    </p:set>
                                    <p:anim calcmode="lin" valueType="num">
                                      <p:cBhvr additive="base">
                                        <p:cTn id="19" dur="500" fill="hold"/>
                                        <p:tgtEl>
                                          <p:spTgt spid="25"/>
                                        </p:tgtEl>
                                        <p:attrNameLst>
                                          <p:attrName>ppt_x</p:attrName>
                                        </p:attrNameLst>
                                      </p:cBhvr>
                                      <p:tavLst>
                                        <p:tav tm="0">
                                          <p:val>
                                            <p:strVal val="#ppt_x"/>
                                          </p:val>
                                        </p:tav>
                                        <p:tav tm="100000">
                                          <p:val>
                                            <p:strVal val="#ppt_x"/>
                                          </p:val>
                                        </p:tav>
                                      </p:tavLst>
                                    </p:anim>
                                    <p:anim calcmode="lin" valueType="num">
                                      <p:cBhvr additive="base">
                                        <p:cTn id="20"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0"/>
                                        </p:tgtEl>
                                        <p:attrNameLst>
                                          <p:attrName>style.visibility</p:attrName>
                                        </p:attrNameLst>
                                      </p:cBhvr>
                                      <p:to>
                                        <p:strVal val="visible"/>
                                      </p:to>
                                    </p:set>
                                    <p:anim calcmode="lin" valueType="num">
                                      <p:cBhvr additive="base">
                                        <p:cTn id="25" dur="500" fill="hold"/>
                                        <p:tgtEl>
                                          <p:spTgt spid="30"/>
                                        </p:tgtEl>
                                        <p:attrNameLst>
                                          <p:attrName>ppt_x</p:attrName>
                                        </p:attrNameLst>
                                      </p:cBhvr>
                                      <p:tavLst>
                                        <p:tav tm="0">
                                          <p:val>
                                            <p:strVal val="#ppt_x"/>
                                          </p:val>
                                        </p:tav>
                                        <p:tav tm="100000">
                                          <p:val>
                                            <p:strVal val="#ppt_x"/>
                                          </p:val>
                                        </p:tav>
                                      </p:tavLst>
                                    </p:anim>
                                    <p:anim calcmode="lin" valueType="num">
                                      <p:cBhvr additive="base">
                                        <p:cTn id="26" dur="500" fill="hold"/>
                                        <p:tgtEl>
                                          <p:spTgt spid="30"/>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27"/>
                                        </p:tgtEl>
                                        <p:attrNameLst>
                                          <p:attrName>style.visibility</p:attrName>
                                        </p:attrNameLst>
                                      </p:cBhvr>
                                      <p:to>
                                        <p:strVal val="visible"/>
                                      </p:to>
                                    </p:set>
                                    <p:anim calcmode="lin" valueType="num">
                                      <p:cBhvr additive="base">
                                        <p:cTn id="31" dur="500" fill="hold"/>
                                        <p:tgtEl>
                                          <p:spTgt spid="27"/>
                                        </p:tgtEl>
                                        <p:attrNameLst>
                                          <p:attrName>ppt_x</p:attrName>
                                        </p:attrNameLst>
                                      </p:cBhvr>
                                      <p:tavLst>
                                        <p:tav tm="0">
                                          <p:val>
                                            <p:strVal val="#ppt_x"/>
                                          </p:val>
                                        </p:tav>
                                        <p:tav tm="100000">
                                          <p:val>
                                            <p:strVal val="#ppt_x"/>
                                          </p:val>
                                        </p:tav>
                                      </p:tavLst>
                                    </p:anim>
                                    <p:anim calcmode="lin" valueType="num">
                                      <p:cBhvr additive="base">
                                        <p:cTn id="32" dur="500" fill="hold"/>
                                        <p:tgtEl>
                                          <p:spTgt spid="27"/>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29"/>
                                        </p:tgtEl>
                                        <p:attrNameLst>
                                          <p:attrName>style.visibility</p:attrName>
                                        </p:attrNameLst>
                                      </p:cBhvr>
                                      <p:to>
                                        <p:strVal val="visible"/>
                                      </p:to>
                                    </p:set>
                                    <p:anim calcmode="lin" valueType="num">
                                      <p:cBhvr additive="base">
                                        <p:cTn id="37" dur="500" fill="hold"/>
                                        <p:tgtEl>
                                          <p:spTgt spid="29"/>
                                        </p:tgtEl>
                                        <p:attrNameLst>
                                          <p:attrName>ppt_x</p:attrName>
                                        </p:attrNameLst>
                                      </p:cBhvr>
                                      <p:tavLst>
                                        <p:tav tm="0">
                                          <p:val>
                                            <p:strVal val="#ppt_x"/>
                                          </p:val>
                                        </p:tav>
                                        <p:tav tm="100000">
                                          <p:val>
                                            <p:strVal val="#ppt_x"/>
                                          </p:val>
                                        </p:tav>
                                      </p:tavLst>
                                    </p:anim>
                                    <p:anim calcmode="lin" valueType="num">
                                      <p:cBhvr additive="base">
                                        <p:cTn id="38"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P spid="25" grpId="0" animBg="1"/>
      <p:bldP spid="27" grpId="0" animBg="1"/>
      <p:bldP spid="29" grpId="0" animBg="1"/>
      <p:bldP spid="30"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Šipka doprava 6"/>
          <p:cNvSpPr/>
          <p:nvPr/>
        </p:nvSpPr>
        <p:spPr>
          <a:xfrm>
            <a:off x="2292350" y="920750"/>
            <a:ext cx="1511300" cy="1008063"/>
          </a:xfrm>
          <a:prstGeom prst="rightArrow">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a:t>
            </a:r>
            <a:r>
              <a:rPr lang="cs-CZ" sz="3200" b="1" dirty="0"/>
              <a:t> </a:t>
            </a:r>
            <a:r>
              <a:rPr lang="cs-CZ" sz="3200" b="1" dirty="0">
                <a:solidFill>
                  <a:schemeClr val="tx1"/>
                </a:solidFill>
              </a:rPr>
              <a:t>9</a:t>
            </a:r>
            <a:endParaRPr lang="cs-CZ" sz="3200" b="1" dirty="0">
              <a:solidFill>
                <a:schemeClr val="tx1"/>
              </a:solidFill>
            </a:endParaRPr>
          </a:p>
        </p:txBody>
      </p:sp>
      <p:sp>
        <p:nvSpPr>
          <p:cNvPr id="17" name="Ovál 16"/>
          <p:cNvSpPr/>
          <p:nvPr/>
        </p:nvSpPr>
        <p:spPr>
          <a:xfrm>
            <a:off x="847725" y="860425"/>
            <a:ext cx="1154113" cy="1081088"/>
          </a:xfrm>
          <a:prstGeom prst="ellipse">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38</a:t>
            </a:r>
            <a:endParaRPr lang="cs-CZ" sz="3200" b="1" dirty="0">
              <a:solidFill>
                <a:schemeClr val="tx1"/>
              </a:solidFill>
            </a:endParaRPr>
          </a:p>
        </p:txBody>
      </p:sp>
      <p:sp>
        <p:nvSpPr>
          <p:cNvPr id="22" name="Ovál 21"/>
          <p:cNvSpPr/>
          <p:nvPr/>
        </p:nvSpPr>
        <p:spPr>
          <a:xfrm>
            <a:off x="4025900" y="898525"/>
            <a:ext cx="1152525" cy="1081088"/>
          </a:xfrm>
          <a:prstGeom prst="ellipse">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29</a:t>
            </a:r>
            <a:endParaRPr lang="cs-CZ" sz="3200" b="1" dirty="0">
              <a:solidFill>
                <a:schemeClr val="tx1"/>
              </a:solidFill>
            </a:endParaRPr>
          </a:p>
        </p:txBody>
      </p:sp>
      <p:sp>
        <p:nvSpPr>
          <p:cNvPr id="23" name="Ovál 22"/>
          <p:cNvSpPr/>
          <p:nvPr/>
        </p:nvSpPr>
        <p:spPr>
          <a:xfrm>
            <a:off x="7072313" y="863600"/>
            <a:ext cx="1154112" cy="1081088"/>
          </a:xfrm>
          <a:prstGeom prst="ellipse">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89</a:t>
            </a:r>
            <a:endParaRPr lang="cs-CZ" sz="3200" b="1" dirty="0">
              <a:solidFill>
                <a:schemeClr val="tx1"/>
              </a:solidFill>
            </a:endParaRPr>
          </a:p>
        </p:txBody>
      </p:sp>
      <p:sp>
        <p:nvSpPr>
          <p:cNvPr id="25" name="Ovál 24"/>
          <p:cNvSpPr/>
          <p:nvPr/>
        </p:nvSpPr>
        <p:spPr>
          <a:xfrm>
            <a:off x="4027488" y="2867025"/>
            <a:ext cx="1154112" cy="1081088"/>
          </a:xfrm>
          <a:prstGeom prst="ellipse">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17</a:t>
            </a:r>
            <a:endParaRPr lang="cs-CZ" sz="3200" b="1" dirty="0">
              <a:solidFill>
                <a:schemeClr val="tx1"/>
              </a:solidFill>
            </a:endParaRPr>
          </a:p>
        </p:txBody>
      </p:sp>
      <p:sp>
        <p:nvSpPr>
          <p:cNvPr id="26" name="Ovál 25"/>
          <p:cNvSpPr/>
          <p:nvPr/>
        </p:nvSpPr>
        <p:spPr>
          <a:xfrm>
            <a:off x="852488" y="2825750"/>
            <a:ext cx="1154112" cy="1082675"/>
          </a:xfrm>
          <a:prstGeom prst="ellipse">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23</a:t>
            </a:r>
            <a:endParaRPr lang="cs-CZ" sz="3200" b="1" dirty="0">
              <a:solidFill>
                <a:schemeClr val="tx1"/>
              </a:solidFill>
            </a:endParaRPr>
          </a:p>
        </p:txBody>
      </p:sp>
      <p:sp>
        <p:nvSpPr>
          <p:cNvPr id="27" name="Ovál 26"/>
          <p:cNvSpPr/>
          <p:nvPr/>
        </p:nvSpPr>
        <p:spPr>
          <a:xfrm>
            <a:off x="4005263" y="4989513"/>
            <a:ext cx="1154112" cy="1082675"/>
          </a:xfrm>
          <a:prstGeom prst="ellipse">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20</a:t>
            </a:r>
            <a:endParaRPr lang="cs-CZ" sz="3200" b="1" dirty="0">
              <a:solidFill>
                <a:schemeClr val="tx1"/>
              </a:solidFill>
            </a:endParaRPr>
          </a:p>
        </p:txBody>
      </p:sp>
      <p:sp>
        <p:nvSpPr>
          <p:cNvPr id="28" name="Ovál 27"/>
          <p:cNvSpPr/>
          <p:nvPr/>
        </p:nvSpPr>
        <p:spPr>
          <a:xfrm>
            <a:off x="847725" y="4978400"/>
            <a:ext cx="1154113" cy="1082675"/>
          </a:xfrm>
          <a:prstGeom prst="ellipse">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90</a:t>
            </a:r>
            <a:endParaRPr lang="cs-CZ" sz="3200" b="1" dirty="0">
              <a:solidFill>
                <a:schemeClr val="tx1"/>
              </a:solidFill>
            </a:endParaRPr>
          </a:p>
        </p:txBody>
      </p:sp>
      <p:sp>
        <p:nvSpPr>
          <p:cNvPr id="29" name="Ovál 28"/>
          <p:cNvSpPr/>
          <p:nvPr/>
        </p:nvSpPr>
        <p:spPr>
          <a:xfrm>
            <a:off x="7072313" y="5026025"/>
            <a:ext cx="1154112" cy="1082675"/>
          </a:xfrm>
          <a:prstGeom prst="ellipse">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70</a:t>
            </a:r>
            <a:endParaRPr lang="cs-CZ" sz="3200" b="1" dirty="0">
              <a:solidFill>
                <a:schemeClr val="tx1"/>
              </a:solidFill>
            </a:endParaRPr>
          </a:p>
        </p:txBody>
      </p:sp>
      <p:sp>
        <p:nvSpPr>
          <p:cNvPr id="30" name="Ovál 29"/>
          <p:cNvSpPr/>
          <p:nvPr/>
        </p:nvSpPr>
        <p:spPr>
          <a:xfrm>
            <a:off x="7167563" y="2851150"/>
            <a:ext cx="1154112" cy="1082675"/>
          </a:xfrm>
          <a:prstGeom prst="ellipse">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87</a:t>
            </a:r>
            <a:endParaRPr lang="cs-CZ" sz="3200" b="1" dirty="0">
              <a:solidFill>
                <a:schemeClr val="tx1"/>
              </a:solidFill>
            </a:endParaRPr>
          </a:p>
        </p:txBody>
      </p:sp>
      <p:sp>
        <p:nvSpPr>
          <p:cNvPr id="33" name="Šipka doprava 32"/>
          <p:cNvSpPr/>
          <p:nvPr/>
        </p:nvSpPr>
        <p:spPr>
          <a:xfrm>
            <a:off x="5435600" y="2887663"/>
            <a:ext cx="1511300" cy="1008062"/>
          </a:xfrm>
          <a:prstGeom prst="rightArrow">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+ 70</a:t>
            </a:r>
            <a:endParaRPr lang="cs-CZ" sz="3200" b="1" dirty="0">
              <a:solidFill>
                <a:schemeClr val="tx1"/>
              </a:solidFill>
            </a:endParaRPr>
          </a:p>
        </p:txBody>
      </p:sp>
      <p:sp>
        <p:nvSpPr>
          <p:cNvPr id="34" name="Šipka doprava 33"/>
          <p:cNvSpPr/>
          <p:nvPr/>
        </p:nvSpPr>
        <p:spPr>
          <a:xfrm>
            <a:off x="2325688" y="2887663"/>
            <a:ext cx="1511300" cy="1008062"/>
          </a:xfrm>
          <a:prstGeom prst="rightArrow">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a:t>
            </a:r>
            <a:r>
              <a:rPr lang="cs-CZ" sz="3200" b="1" dirty="0"/>
              <a:t> </a:t>
            </a:r>
            <a:r>
              <a:rPr lang="cs-CZ" sz="3200" b="1" dirty="0">
                <a:solidFill>
                  <a:schemeClr val="tx1"/>
                </a:solidFill>
              </a:rPr>
              <a:t>6</a:t>
            </a:r>
            <a:endParaRPr lang="cs-CZ" sz="3200" b="1" dirty="0">
              <a:solidFill>
                <a:schemeClr val="tx1"/>
              </a:solidFill>
            </a:endParaRPr>
          </a:p>
        </p:txBody>
      </p:sp>
      <p:sp>
        <p:nvSpPr>
          <p:cNvPr id="35" name="Šipka doprava 34"/>
          <p:cNvSpPr/>
          <p:nvPr/>
        </p:nvSpPr>
        <p:spPr>
          <a:xfrm>
            <a:off x="5292725" y="5116513"/>
            <a:ext cx="1511300" cy="1009650"/>
          </a:xfrm>
          <a:prstGeom prst="rightArrow">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+ 50</a:t>
            </a:r>
            <a:endParaRPr lang="cs-CZ" sz="3200" b="1" dirty="0">
              <a:solidFill>
                <a:schemeClr val="tx1"/>
              </a:solidFill>
            </a:endParaRPr>
          </a:p>
        </p:txBody>
      </p:sp>
      <p:sp>
        <p:nvSpPr>
          <p:cNvPr id="36" name="Šipka doprava 35"/>
          <p:cNvSpPr/>
          <p:nvPr/>
        </p:nvSpPr>
        <p:spPr>
          <a:xfrm>
            <a:off x="2325688" y="4989513"/>
            <a:ext cx="1511300" cy="1008062"/>
          </a:xfrm>
          <a:prstGeom prst="rightArrow">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a:t>
            </a:r>
            <a:r>
              <a:rPr lang="cs-CZ" sz="3200" b="1" dirty="0"/>
              <a:t> </a:t>
            </a:r>
            <a:r>
              <a:rPr lang="cs-CZ" sz="3200" b="1" dirty="0">
                <a:solidFill>
                  <a:schemeClr val="tx1"/>
                </a:solidFill>
              </a:rPr>
              <a:t>70</a:t>
            </a:r>
            <a:endParaRPr lang="cs-CZ" sz="3200" b="1" dirty="0">
              <a:solidFill>
                <a:schemeClr val="tx1"/>
              </a:solidFill>
            </a:endParaRPr>
          </a:p>
        </p:txBody>
      </p:sp>
      <p:sp>
        <p:nvSpPr>
          <p:cNvPr id="37" name="Šipka doprava 36"/>
          <p:cNvSpPr/>
          <p:nvPr/>
        </p:nvSpPr>
        <p:spPr>
          <a:xfrm>
            <a:off x="5435600" y="949325"/>
            <a:ext cx="1511300" cy="1008063"/>
          </a:xfrm>
          <a:prstGeom prst="rightArrow">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+ 60</a:t>
            </a:r>
            <a:endParaRPr lang="cs-CZ" sz="3200" b="1" dirty="0">
              <a:solidFill>
                <a:schemeClr val="tx1"/>
              </a:solidFill>
            </a:endParaRPr>
          </a:p>
        </p:txBody>
      </p:sp>
    </p:spTree>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barn(inVertical)">
                                      <p:cBhvr>
                                        <p:cTn id="7" dur="500"/>
                                        <p:tgtEl>
                                          <p:spTgt spid="2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23"/>
                                        </p:tgtEl>
                                        <p:attrNameLst>
                                          <p:attrName>style.visibility</p:attrName>
                                        </p:attrNameLst>
                                      </p:cBhvr>
                                      <p:to>
                                        <p:strVal val="visible"/>
                                      </p:to>
                                    </p:set>
                                    <p:animEffect transition="in" filter="barn(inVertical)">
                                      <p:cBhvr>
                                        <p:cTn id="12" dur="500"/>
                                        <p:tgtEl>
                                          <p:spTgt spid="23"/>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25"/>
                                        </p:tgtEl>
                                        <p:attrNameLst>
                                          <p:attrName>style.visibility</p:attrName>
                                        </p:attrNameLst>
                                      </p:cBhvr>
                                      <p:to>
                                        <p:strVal val="visible"/>
                                      </p:to>
                                    </p:set>
                                    <p:animEffect transition="in" filter="barn(inVertical)">
                                      <p:cBhvr>
                                        <p:cTn id="17" dur="500"/>
                                        <p:tgtEl>
                                          <p:spTgt spid="25"/>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30"/>
                                        </p:tgtEl>
                                        <p:attrNameLst>
                                          <p:attrName>style.visibility</p:attrName>
                                        </p:attrNameLst>
                                      </p:cBhvr>
                                      <p:to>
                                        <p:strVal val="visible"/>
                                      </p:to>
                                    </p:set>
                                    <p:animEffect transition="in" filter="barn(inVertical)">
                                      <p:cBhvr>
                                        <p:cTn id="22" dur="500"/>
                                        <p:tgtEl>
                                          <p:spTgt spid="30"/>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27"/>
                                        </p:tgtEl>
                                        <p:attrNameLst>
                                          <p:attrName>style.visibility</p:attrName>
                                        </p:attrNameLst>
                                      </p:cBhvr>
                                      <p:to>
                                        <p:strVal val="visible"/>
                                      </p:to>
                                    </p:set>
                                    <p:animEffect transition="in" filter="barn(inVertical)">
                                      <p:cBhvr>
                                        <p:cTn id="27" dur="500"/>
                                        <p:tgtEl>
                                          <p:spTgt spid="27"/>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grpId="0" nodeType="clickEffect">
                                  <p:stCondLst>
                                    <p:cond delay="0"/>
                                  </p:stCondLst>
                                  <p:childTnLst>
                                    <p:set>
                                      <p:cBhvr>
                                        <p:cTn id="31" dur="1" fill="hold">
                                          <p:stCondLst>
                                            <p:cond delay="0"/>
                                          </p:stCondLst>
                                        </p:cTn>
                                        <p:tgtEl>
                                          <p:spTgt spid="29"/>
                                        </p:tgtEl>
                                        <p:attrNameLst>
                                          <p:attrName>style.visibility</p:attrName>
                                        </p:attrNameLst>
                                      </p:cBhvr>
                                      <p:to>
                                        <p:strVal val="visible"/>
                                      </p:to>
                                    </p:set>
                                    <p:animEffect transition="in" filter="barn(inVertical)">
                                      <p:cBhvr>
                                        <p:cTn id="32" dur="500"/>
                                        <p:tgtEl>
                                          <p:spTgt spid="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P spid="25" grpId="0" animBg="1"/>
      <p:bldP spid="27" grpId="0" animBg="1"/>
      <p:bldP spid="29" grpId="0" animBg="1"/>
      <p:bldP spid="30"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Šipka doprava 6"/>
          <p:cNvSpPr/>
          <p:nvPr/>
        </p:nvSpPr>
        <p:spPr>
          <a:xfrm>
            <a:off x="2266950" y="900113"/>
            <a:ext cx="1512888" cy="1008062"/>
          </a:xfrm>
          <a:prstGeom prst="rightArrow">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+9</a:t>
            </a:r>
            <a:endParaRPr lang="cs-CZ" sz="3200" b="1" dirty="0">
              <a:solidFill>
                <a:schemeClr val="tx1"/>
              </a:solidFill>
            </a:endParaRPr>
          </a:p>
        </p:txBody>
      </p:sp>
      <p:sp>
        <p:nvSpPr>
          <p:cNvPr id="17" name="Ovál 16"/>
          <p:cNvSpPr/>
          <p:nvPr/>
        </p:nvSpPr>
        <p:spPr>
          <a:xfrm>
            <a:off x="865188" y="863600"/>
            <a:ext cx="1154112" cy="1081088"/>
          </a:xfrm>
          <a:prstGeom prst="ellipse">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29</a:t>
            </a:r>
            <a:endParaRPr lang="cs-CZ" sz="3200" b="1" dirty="0">
              <a:solidFill>
                <a:schemeClr val="tx1"/>
              </a:solidFill>
            </a:endParaRPr>
          </a:p>
        </p:txBody>
      </p:sp>
      <p:sp>
        <p:nvSpPr>
          <p:cNvPr id="22" name="Ovál 21"/>
          <p:cNvSpPr/>
          <p:nvPr/>
        </p:nvSpPr>
        <p:spPr>
          <a:xfrm>
            <a:off x="3995738" y="817563"/>
            <a:ext cx="1154112" cy="1082675"/>
          </a:xfrm>
          <a:prstGeom prst="ellipse">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38</a:t>
            </a:r>
            <a:endParaRPr lang="cs-CZ" sz="3200" b="1" dirty="0">
              <a:solidFill>
                <a:schemeClr val="tx1"/>
              </a:solidFill>
            </a:endParaRPr>
          </a:p>
        </p:txBody>
      </p:sp>
      <p:sp>
        <p:nvSpPr>
          <p:cNvPr id="23" name="Ovál 22"/>
          <p:cNvSpPr/>
          <p:nvPr/>
        </p:nvSpPr>
        <p:spPr>
          <a:xfrm>
            <a:off x="7072313" y="863600"/>
            <a:ext cx="1154112" cy="1081088"/>
          </a:xfrm>
          <a:prstGeom prst="ellipse">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18</a:t>
            </a:r>
            <a:endParaRPr lang="cs-CZ" sz="3200" b="1" dirty="0">
              <a:solidFill>
                <a:schemeClr val="tx1"/>
              </a:solidFill>
            </a:endParaRPr>
          </a:p>
        </p:txBody>
      </p:sp>
      <p:sp>
        <p:nvSpPr>
          <p:cNvPr id="25" name="Ovál 24"/>
          <p:cNvSpPr/>
          <p:nvPr/>
        </p:nvSpPr>
        <p:spPr>
          <a:xfrm>
            <a:off x="3995738" y="2909888"/>
            <a:ext cx="1154112" cy="1081087"/>
          </a:xfrm>
          <a:prstGeom prst="ellipse">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97</a:t>
            </a:r>
            <a:endParaRPr lang="cs-CZ" sz="3200" b="1" dirty="0">
              <a:solidFill>
                <a:schemeClr val="tx1"/>
              </a:solidFill>
            </a:endParaRPr>
          </a:p>
        </p:txBody>
      </p:sp>
      <p:sp>
        <p:nvSpPr>
          <p:cNvPr id="26" name="Ovál 25"/>
          <p:cNvSpPr/>
          <p:nvPr/>
        </p:nvSpPr>
        <p:spPr>
          <a:xfrm>
            <a:off x="890588" y="2814638"/>
            <a:ext cx="1154112" cy="1081087"/>
          </a:xfrm>
          <a:prstGeom prst="ellipse">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47</a:t>
            </a:r>
            <a:endParaRPr lang="cs-CZ" sz="3200" b="1" dirty="0">
              <a:solidFill>
                <a:schemeClr val="tx1"/>
              </a:solidFill>
            </a:endParaRPr>
          </a:p>
        </p:txBody>
      </p:sp>
      <p:sp>
        <p:nvSpPr>
          <p:cNvPr id="27" name="Ovál 26"/>
          <p:cNvSpPr/>
          <p:nvPr/>
        </p:nvSpPr>
        <p:spPr>
          <a:xfrm>
            <a:off x="4171950" y="4978400"/>
            <a:ext cx="1154113" cy="1082675"/>
          </a:xfrm>
          <a:prstGeom prst="ellipse">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20</a:t>
            </a:r>
            <a:endParaRPr lang="cs-CZ" sz="3200" b="1" dirty="0">
              <a:solidFill>
                <a:schemeClr val="tx1"/>
              </a:solidFill>
            </a:endParaRPr>
          </a:p>
        </p:txBody>
      </p:sp>
      <p:sp>
        <p:nvSpPr>
          <p:cNvPr id="28" name="Ovál 27"/>
          <p:cNvSpPr/>
          <p:nvPr/>
        </p:nvSpPr>
        <p:spPr>
          <a:xfrm>
            <a:off x="890588" y="4972050"/>
            <a:ext cx="1154112" cy="1082675"/>
          </a:xfrm>
          <a:prstGeom prst="ellipse">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80</a:t>
            </a:r>
            <a:endParaRPr lang="cs-CZ" sz="3200" b="1" dirty="0">
              <a:solidFill>
                <a:schemeClr val="tx1"/>
              </a:solidFill>
            </a:endParaRPr>
          </a:p>
        </p:txBody>
      </p:sp>
      <p:sp>
        <p:nvSpPr>
          <p:cNvPr id="29" name="Ovál 28"/>
          <p:cNvSpPr/>
          <p:nvPr/>
        </p:nvSpPr>
        <p:spPr>
          <a:xfrm>
            <a:off x="7167563" y="5026025"/>
            <a:ext cx="1154112" cy="1082675"/>
          </a:xfrm>
          <a:prstGeom prst="ellipse">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11</a:t>
            </a:r>
            <a:endParaRPr lang="cs-CZ" sz="3200" b="1" dirty="0">
              <a:solidFill>
                <a:schemeClr val="tx1"/>
              </a:solidFill>
            </a:endParaRPr>
          </a:p>
        </p:txBody>
      </p:sp>
      <p:sp>
        <p:nvSpPr>
          <p:cNvPr id="30" name="Ovál 29"/>
          <p:cNvSpPr/>
          <p:nvPr/>
        </p:nvSpPr>
        <p:spPr>
          <a:xfrm>
            <a:off x="7035800" y="2824163"/>
            <a:ext cx="1293813" cy="1081087"/>
          </a:xfrm>
          <a:prstGeom prst="ellipse">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100</a:t>
            </a:r>
            <a:endParaRPr lang="cs-CZ" sz="3200" b="1" dirty="0">
              <a:solidFill>
                <a:schemeClr val="tx1"/>
              </a:solidFill>
            </a:endParaRPr>
          </a:p>
        </p:txBody>
      </p:sp>
      <p:sp>
        <p:nvSpPr>
          <p:cNvPr id="33" name="Šipka doprava 32"/>
          <p:cNvSpPr/>
          <p:nvPr/>
        </p:nvSpPr>
        <p:spPr>
          <a:xfrm>
            <a:off x="5364163" y="2887663"/>
            <a:ext cx="1511300" cy="1008062"/>
          </a:xfrm>
          <a:prstGeom prst="rightArrow">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+ 3</a:t>
            </a:r>
            <a:endParaRPr lang="cs-CZ" sz="3200" b="1" dirty="0">
              <a:solidFill>
                <a:schemeClr val="tx1"/>
              </a:solidFill>
            </a:endParaRPr>
          </a:p>
        </p:txBody>
      </p:sp>
      <p:sp>
        <p:nvSpPr>
          <p:cNvPr id="34" name="Šipka doprava 33"/>
          <p:cNvSpPr/>
          <p:nvPr/>
        </p:nvSpPr>
        <p:spPr>
          <a:xfrm>
            <a:off x="2266950" y="2887663"/>
            <a:ext cx="1512888" cy="1008062"/>
          </a:xfrm>
          <a:prstGeom prst="rightArrow">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+50</a:t>
            </a:r>
            <a:endParaRPr lang="cs-CZ" sz="3200" b="1" dirty="0">
              <a:solidFill>
                <a:schemeClr val="tx1"/>
              </a:solidFill>
            </a:endParaRPr>
          </a:p>
        </p:txBody>
      </p:sp>
      <p:sp>
        <p:nvSpPr>
          <p:cNvPr id="35" name="Šipka doprava 34"/>
          <p:cNvSpPr/>
          <p:nvPr/>
        </p:nvSpPr>
        <p:spPr>
          <a:xfrm>
            <a:off x="5499100" y="5064125"/>
            <a:ext cx="1511300" cy="1008063"/>
          </a:xfrm>
          <a:prstGeom prst="rightArrow">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-9</a:t>
            </a:r>
            <a:endParaRPr lang="cs-CZ" sz="3200" b="1" dirty="0">
              <a:solidFill>
                <a:schemeClr val="tx1"/>
              </a:solidFill>
            </a:endParaRPr>
          </a:p>
        </p:txBody>
      </p:sp>
      <p:sp>
        <p:nvSpPr>
          <p:cNvPr id="36" name="Šipka doprava 35"/>
          <p:cNvSpPr/>
          <p:nvPr/>
        </p:nvSpPr>
        <p:spPr>
          <a:xfrm>
            <a:off x="2268538" y="5026025"/>
            <a:ext cx="1511300" cy="1009650"/>
          </a:xfrm>
          <a:prstGeom prst="rightArrow">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- 60</a:t>
            </a:r>
            <a:endParaRPr lang="cs-CZ" sz="3200" b="1" dirty="0">
              <a:solidFill>
                <a:schemeClr val="tx1"/>
              </a:solidFill>
            </a:endParaRPr>
          </a:p>
        </p:txBody>
      </p:sp>
      <p:sp>
        <p:nvSpPr>
          <p:cNvPr id="37" name="Šipka doprava 36"/>
          <p:cNvSpPr/>
          <p:nvPr/>
        </p:nvSpPr>
        <p:spPr>
          <a:xfrm>
            <a:off x="5364163" y="936625"/>
            <a:ext cx="1511300" cy="1008063"/>
          </a:xfrm>
          <a:prstGeom prst="rightArrow">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-20</a:t>
            </a:r>
            <a:endParaRPr lang="cs-CZ" sz="3200" b="1" dirty="0">
              <a:solidFill>
                <a:schemeClr val="tx1"/>
              </a:solidFill>
            </a:endParaRPr>
          </a:p>
        </p:txBody>
      </p:sp>
    </p:spTree>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anim calcmode="lin" valueType="num">
                                      <p:cBhvr additive="base">
                                        <p:cTn id="7" dur="500" fill="hold"/>
                                        <p:tgtEl>
                                          <p:spTgt spid="22"/>
                                        </p:tgtEl>
                                        <p:attrNameLst>
                                          <p:attrName>ppt_x</p:attrName>
                                        </p:attrNameLst>
                                      </p:cBhvr>
                                      <p:tavLst>
                                        <p:tav tm="0">
                                          <p:val>
                                            <p:strVal val="#ppt_x"/>
                                          </p:val>
                                        </p:tav>
                                        <p:tav tm="100000">
                                          <p:val>
                                            <p:strVal val="#ppt_x"/>
                                          </p:val>
                                        </p:tav>
                                      </p:tavLst>
                                    </p:anim>
                                    <p:anim calcmode="lin" valueType="num">
                                      <p:cBhvr additive="base">
                                        <p:cTn id="8" dur="500" fill="hold"/>
                                        <p:tgtEl>
                                          <p:spTgt spid="2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3"/>
                                        </p:tgtEl>
                                        <p:attrNameLst>
                                          <p:attrName>style.visibility</p:attrName>
                                        </p:attrNameLst>
                                      </p:cBhvr>
                                      <p:to>
                                        <p:strVal val="visible"/>
                                      </p:to>
                                    </p:set>
                                    <p:anim calcmode="lin" valueType="num">
                                      <p:cBhvr additive="base">
                                        <p:cTn id="13" dur="500" fill="hold"/>
                                        <p:tgtEl>
                                          <p:spTgt spid="23"/>
                                        </p:tgtEl>
                                        <p:attrNameLst>
                                          <p:attrName>ppt_x</p:attrName>
                                        </p:attrNameLst>
                                      </p:cBhvr>
                                      <p:tavLst>
                                        <p:tav tm="0">
                                          <p:val>
                                            <p:strVal val="#ppt_x"/>
                                          </p:val>
                                        </p:tav>
                                        <p:tav tm="100000">
                                          <p:val>
                                            <p:strVal val="#ppt_x"/>
                                          </p:val>
                                        </p:tav>
                                      </p:tavLst>
                                    </p:anim>
                                    <p:anim calcmode="lin" valueType="num">
                                      <p:cBhvr additive="base">
                                        <p:cTn id="14" dur="500" fill="hold"/>
                                        <p:tgtEl>
                                          <p:spTgt spid="2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5"/>
                                        </p:tgtEl>
                                        <p:attrNameLst>
                                          <p:attrName>style.visibility</p:attrName>
                                        </p:attrNameLst>
                                      </p:cBhvr>
                                      <p:to>
                                        <p:strVal val="visible"/>
                                      </p:to>
                                    </p:set>
                                    <p:anim calcmode="lin" valueType="num">
                                      <p:cBhvr additive="base">
                                        <p:cTn id="19" dur="500" fill="hold"/>
                                        <p:tgtEl>
                                          <p:spTgt spid="25"/>
                                        </p:tgtEl>
                                        <p:attrNameLst>
                                          <p:attrName>ppt_x</p:attrName>
                                        </p:attrNameLst>
                                      </p:cBhvr>
                                      <p:tavLst>
                                        <p:tav tm="0">
                                          <p:val>
                                            <p:strVal val="#ppt_x"/>
                                          </p:val>
                                        </p:tav>
                                        <p:tav tm="100000">
                                          <p:val>
                                            <p:strVal val="#ppt_x"/>
                                          </p:val>
                                        </p:tav>
                                      </p:tavLst>
                                    </p:anim>
                                    <p:anim calcmode="lin" valueType="num">
                                      <p:cBhvr additive="base">
                                        <p:cTn id="20"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0"/>
                                        </p:tgtEl>
                                        <p:attrNameLst>
                                          <p:attrName>style.visibility</p:attrName>
                                        </p:attrNameLst>
                                      </p:cBhvr>
                                      <p:to>
                                        <p:strVal val="visible"/>
                                      </p:to>
                                    </p:set>
                                    <p:anim calcmode="lin" valueType="num">
                                      <p:cBhvr additive="base">
                                        <p:cTn id="25" dur="500" fill="hold"/>
                                        <p:tgtEl>
                                          <p:spTgt spid="30"/>
                                        </p:tgtEl>
                                        <p:attrNameLst>
                                          <p:attrName>ppt_x</p:attrName>
                                        </p:attrNameLst>
                                      </p:cBhvr>
                                      <p:tavLst>
                                        <p:tav tm="0">
                                          <p:val>
                                            <p:strVal val="#ppt_x"/>
                                          </p:val>
                                        </p:tav>
                                        <p:tav tm="100000">
                                          <p:val>
                                            <p:strVal val="#ppt_x"/>
                                          </p:val>
                                        </p:tav>
                                      </p:tavLst>
                                    </p:anim>
                                    <p:anim calcmode="lin" valueType="num">
                                      <p:cBhvr additive="base">
                                        <p:cTn id="26" dur="500" fill="hold"/>
                                        <p:tgtEl>
                                          <p:spTgt spid="30"/>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27"/>
                                        </p:tgtEl>
                                        <p:attrNameLst>
                                          <p:attrName>style.visibility</p:attrName>
                                        </p:attrNameLst>
                                      </p:cBhvr>
                                      <p:to>
                                        <p:strVal val="visible"/>
                                      </p:to>
                                    </p:set>
                                    <p:anim calcmode="lin" valueType="num">
                                      <p:cBhvr additive="base">
                                        <p:cTn id="31" dur="500" fill="hold"/>
                                        <p:tgtEl>
                                          <p:spTgt spid="27"/>
                                        </p:tgtEl>
                                        <p:attrNameLst>
                                          <p:attrName>ppt_x</p:attrName>
                                        </p:attrNameLst>
                                      </p:cBhvr>
                                      <p:tavLst>
                                        <p:tav tm="0">
                                          <p:val>
                                            <p:strVal val="#ppt_x"/>
                                          </p:val>
                                        </p:tav>
                                        <p:tav tm="100000">
                                          <p:val>
                                            <p:strVal val="#ppt_x"/>
                                          </p:val>
                                        </p:tav>
                                      </p:tavLst>
                                    </p:anim>
                                    <p:anim calcmode="lin" valueType="num">
                                      <p:cBhvr additive="base">
                                        <p:cTn id="32" dur="500" fill="hold"/>
                                        <p:tgtEl>
                                          <p:spTgt spid="27"/>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29"/>
                                        </p:tgtEl>
                                        <p:attrNameLst>
                                          <p:attrName>style.visibility</p:attrName>
                                        </p:attrNameLst>
                                      </p:cBhvr>
                                      <p:to>
                                        <p:strVal val="visible"/>
                                      </p:to>
                                    </p:set>
                                    <p:anim calcmode="lin" valueType="num">
                                      <p:cBhvr additive="base">
                                        <p:cTn id="37" dur="500" fill="hold"/>
                                        <p:tgtEl>
                                          <p:spTgt spid="29"/>
                                        </p:tgtEl>
                                        <p:attrNameLst>
                                          <p:attrName>ppt_x</p:attrName>
                                        </p:attrNameLst>
                                      </p:cBhvr>
                                      <p:tavLst>
                                        <p:tav tm="0">
                                          <p:val>
                                            <p:strVal val="#ppt_x"/>
                                          </p:val>
                                        </p:tav>
                                        <p:tav tm="100000">
                                          <p:val>
                                            <p:strVal val="#ppt_x"/>
                                          </p:val>
                                        </p:tav>
                                      </p:tavLst>
                                    </p:anim>
                                    <p:anim calcmode="lin" valueType="num">
                                      <p:cBhvr additive="base">
                                        <p:cTn id="38"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P spid="25" grpId="0" animBg="1"/>
      <p:bldP spid="27" grpId="0" animBg="1"/>
      <p:bldP spid="29" grpId="0" animBg="1"/>
      <p:bldP spid="30"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Šipka doprava 6"/>
          <p:cNvSpPr/>
          <p:nvPr/>
        </p:nvSpPr>
        <p:spPr>
          <a:xfrm>
            <a:off x="2268538" y="939800"/>
            <a:ext cx="1511300" cy="1008063"/>
          </a:xfrm>
          <a:prstGeom prst="rightArrow">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+9</a:t>
            </a:r>
            <a:endParaRPr lang="cs-CZ" sz="3200" b="1" dirty="0">
              <a:solidFill>
                <a:schemeClr val="tx1"/>
              </a:solidFill>
            </a:endParaRPr>
          </a:p>
        </p:txBody>
      </p:sp>
      <p:sp>
        <p:nvSpPr>
          <p:cNvPr id="17" name="Ovál 16"/>
          <p:cNvSpPr/>
          <p:nvPr/>
        </p:nvSpPr>
        <p:spPr>
          <a:xfrm>
            <a:off x="893763" y="865188"/>
            <a:ext cx="1154112" cy="1082675"/>
          </a:xfrm>
          <a:prstGeom prst="ellipse">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43</a:t>
            </a:r>
            <a:endParaRPr lang="cs-CZ" sz="3200" b="1" dirty="0">
              <a:solidFill>
                <a:schemeClr val="tx1"/>
              </a:solidFill>
            </a:endParaRPr>
          </a:p>
        </p:txBody>
      </p:sp>
      <p:sp>
        <p:nvSpPr>
          <p:cNvPr id="22" name="Ovál 21"/>
          <p:cNvSpPr/>
          <p:nvPr/>
        </p:nvSpPr>
        <p:spPr>
          <a:xfrm>
            <a:off x="3995738" y="901700"/>
            <a:ext cx="1154112" cy="1082675"/>
          </a:xfrm>
          <a:prstGeom prst="ellipse">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52</a:t>
            </a:r>
            <a:endParaRPr lang="cs-CZ" sz="3200" b="1" dirty="0">
              <a:solidFill>
                <a:schemeClr val="tx1"/>
              </a:solidFill>
            </a:endParaRPr>
          </a:p>
        </p:txBody>
      </p:sp>
      <p:sp>
        <p:nvSpPr>
          <p:cNvPr id="23" name="Ovál 22"/>
          <p:cNvSpPr/>
          <p:nvPr/>
        </p:nvSpPr>
        <p:spPr>
          <a:xfrm>
            <a:off x="7102475" y="863600"/>
            <a:ext cx="1154113" cy="1081088"/>
          </a:xfrm>
          <a:prstGeom prst="ellipse">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61</a:t>
            </a:r>
            <a:endParaRPr lang="cs-CZ" sz="3200" b="1" dirty="0">
              <a:solidFill>
                <a:schemeClr val="tx1"/>
              </a:solidFill>
            </a:endParaRPr>
          </a:p>
        </p:txBody>
      </p:sp>
      <p:sp>
        <p:nvSpPr>
          <p:cNvPr id="25" name="Ovál 24"/>
          <p:cNvSpPr/>
          <p:nvPr/>
        </p:nvSpPr>
        <p:spPr>
          <a:xfrm>
            <a:off x="3995738" y="2940050"/>
            <a:ext cx="1154112" cy="1082675"/>
          </a:xfrm>
          <a:prstGeom prst="ellipse">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34</a:t>
            </a:r>
            <a:endParaRPr lang="cs-CZ" sz="3200" b="1" dirty="0">
              <a:solidFill>
                <a:schemeClr val="tx1"/>
              </a:solidFill>
            </a:endParaRPr>
          </a:p>
        </p:txBody>
      </p:sp>
      <p:sp>
        <p:nvSpPr>
          <p:cNvPr id="26" name="Ovál 25"/>
          <p:cNvSpPr/>
          <p:nvPr/>
        </p:nvSpPr>
        <p:spPr>
          <a:xfrm>
            <a:off x="865188" y="2867025"/>
            <a:ext cx="1154112" cy="1081088"/>
          </a:xfrm>
          <a:prstGeom prst="ellipse">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28</a:t>
            </a:r>
            <a:endParaRPr lang="cs-CZ" sz="3200" b="1" dirty="0">
              <a:solidFill>
                <a:schemeClr val="tx1"/>
              </a:solidFill>
            </a:endParaRPr>
          </a:p>
        </p:txBody>
      </p:sp>
      <p:sp>
        <p:nvSpPr>
          <p:cNvPr id="27" name="Ovál 26"/>
          <p:cNvSpPr/>
          <p:nvPr/>
        </p:nvSpPr>
        <p:spPr>
          <a:xfrm>
            <a:off x="3995738" y="4987925"/>
            <a:ext cx="1154112" cy="1082675"/>
          </a:xfrm>
          <a:prstGeom prst="ellipse">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62</a:t>
            </a:r>
            <a:endParaRPr lang="cs-CZ" sz="3200" b="1" dirty="0">
              <a:solidFill>
                <a:schemeClr val="tx1"/>
              </a:solidFill>
            </a:endParaRPr>
          </a:p>
        </p:txBody>
      </p:sp>
      <p:sp>
        <p:nvSpPr>
          <p:cNvPr id="28" name="Ovál 27"/>
          <p:cNvSpPr/>
          <p:nvPr/>
        </p:nvSpPr>
        <p:spPr>
          <a:xfrm>
            <a:off x="865188" y="5003800"/>
            <a:ext cx="1154112" cy="1081088"/>
          </a:xfrm>
          <a:prstGeom prst="ellipse">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55</a:t>
            </a:r>
            <a:endParaRPr lang="cs-CZ" sz="3200" b="1" dirty="0">
              <a:solidFill>
                <a:schemeClr val="tx1"/>
              </a:solidFill>
            </a:endParaRPr>
          </a:p>
        </p:txBody>
      </p:sp>
      <p:sp>
        <p:nvSpPr>
          <p:cNvPr id="29" name="Ovál 28"/>
          <p:cNvSpPr/>
          <p:nvPr/>
        </p:nvSpPr>
        <p:spPr>
          <a:xfrm>
            <a:off x="7167563" y="5026025"/>
            <a:ext cx="1154112" cy="1082675"/>
          </a:xfrm>
          <a:prstGeom prst="ellipse">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57</a:t>
            </a:r>
            <a:endParaRPr lang="cs-CZ" sz="3200" b="1" dirty="0">
              <a:solidFill>
                <a:schemeClr val="tx1"/>
              </a:solidFill>
            </a:endParaRPr>
          </a:p>
        </p:txBody>
      </p:sp>
      <p:sp>
        <p:nvSpPr>
          <p:cNvPr id="30" name="Ovál 29"/>
          <p:cNvSpPr/>
          <p:nvPr/>
        </p:nvSpPr>
        <p:spPr>
          <a:xfrm>
            <a:off x="7167563" y="2851150"/>
            <a:ext cx="1154112" cy="1082675"/>
          </a:xfrm>
          <a:prstGeom prst="ellipse">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25</a:t>
            </a:r>
            <a:endParaRPr lang="cs-CZ" sz="3200" b="1" dirty="0">
              <a:solidFill>
                <a:schemeClr val="tx1"/>
              </a:solidFill>
            </a:endParaRPr>
          </a:p>
        </p:txBody>
      </p:sp>
      <p:sp>
        <p:nvSpPr>
          <p:cNvPr id="33" name="Šipka doprava 32"/>
          <p:cNvSpPr/>
          <p:nvPr/>
        </p:nvSpPr>
        <p:spPr>
          <a:xfrm>
            <a:off x="5451475" y="2873375"/>
            <a:ext cx="1511300" cy="1008063"/>
          </a:xfrm>
          <a:prstGeom prst="rightArrow">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- 9</a:t>
            </a:r>
            <a:endParaRPr lang="cs-CZ" sz="3200" b="1" dirty="0">
              <a:solidFill>
                <a:schemeClr val="tx1"/>
              </a:solidFill>
            </a:endParaRPr>
          </a:p>
        </p:txBody>
      </p:sp>
      <p:sp>
        <p:nvSpPr>
          <p:cNvPr id="34" name="Šipka doprava 33"/>
          <p:cNvSpPr/>
          <p:nvPr/>
        </p:nvSpPr>
        <p:spPr>
          <a:xfrm>
            <a:off x="2266950" y="2887663"/>
            <a:ext cx="1512888" cy="1008062"/>
          </a:xfrm>
          <a:prstGeom prst="rightArrow">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+6</a:t>
            </a:r>
            <a:endParaRPr lang="cs-CZ" sz="3200" b="1" dirty="0">
              <a:solidFill>
                <a:schemeClr val="tx1"/>
              </a:solidFill>
            </a:endParaRPr>
          </a:p>
        </p:txBody>
      </p:sp>
      <p:sp>
        <p:nvSpPr>
          <p:cNvPr id="35" name="Šipka doprava 34"/>
          <p:cNvSpPr/>
          <p:nvPr/>
        </p:nvSpPr>
        <p:spPr>
          <a:xfrm>
            <a:off x="5478463" y="5092700"/>
            <a:ext cx="1511300" cy="1008063"/>
          </a:xfrm>
          <a:prstGeom prst="rightArrow">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- 5</a:t>
            </a:r>
            <a:endParaRPr lang="cs-CZ" sz="3200" b="1" dirty="0">
              <a:solidFill>
                <a:schemeClr val="tx1"/>
              </a:solidFill>
            </a:endParaRPr>
          </a:p>
        </p:txBody>
      </p:sp>
      <p:sp>
        <p:nvSpPr>
          <p:cNvPr id="36" name="Šipka doprava 35"/>
          <p:cNvSpPr/>
          <p:nvPr/>
        </p:nvSpPr>
        <p:spPr>
          <a:xfrm>
            <a:off x="2266950" y="4987925"/>
            <a:ext cx="1512888" cy="1008063"/>
          </a:xfrm>
          <a:prstGeom prst="rightArrow">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+7</a:t>
            </a:r>
            <a:endParaRPr lang="cs-CZ" sz="3200" b="1" dirty="0">
              <a:solidFill>
                <a:schemeClr val="tx1"/>
              </a:solidFill>
            </a:endParaRPr>
          </a:p>
        </p:txBody>
      </p:sp>
      <p:sp>
        <p:nvSpPr>
          <p:cNvPr id="37" name="Šipka doprava 36"/>
          <p:cNvSpPr/>
          <p:nvPr/>
        </p:nvSpPr>
        <p:spPr>
          <a:xfrm>
            <a:off x="5435600" y="900113"/>
            <a:ext cx="1511300" cy="1008062"/>
          </a:xfrm>
          <a:prstGeom prst="rightArrow">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+ 9</a:t>
            </a:r>
            <a:endParaRPr lang="cs-CZ" sz="3200" b="1" dirty="0">
              <a:solidFill>
                <a:schemeClr val="tx1"/>
              </a:solidFill>
            </a:endParaRPr>
          </a:p>
        </p:txBody>
      </p:sp>
    </p:spTree>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barn(inVertical)">
                                      <p:cBhvr>
                                        <p:cTn id="7" dur="500"/>
                                        <p:tgtEl>
                                          <p:spTgt spid="2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23"/>
                                        </p:tgtEl>
                                        <p:attrNameLst>
                                          <p:attrName>style.visibility</p:attrName>
                                        </p:attrNameLst>
                                      </p:cBhvr>
                                      <p:to>
                                        <p:strVal val="visible"/>
                                      </p:to>
                                    </p:set>
                                    <p:animEffect transition="in" filter="barn(inVertical)">
                                      <p:cBhvr>
                                        <p:cTn id="12" dur="500"/>
                                        <p:tgtEl>
                                          <p:spTgt spid="23"/>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25"/>
                                        </p:tgtEl>
                                        <p:attrNameLst>
                                          <p:attrName>style.visibility</p:attrName>
                                        </p:attrNameLst>
                                      </p:cBhvr>
                                      <p:to>
                                        <p:strVal val="visible"/>
                                      </p:to>
                                    </p:set>
                                    <p:animEffect transition="in" filter="barn(inVertical)">
                                      <p:cBhvr>
                                        <p:cTn id="17" dur="500"/>
                                        <p:tgtEl>
                                          <p:spTgt spid="25"/>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30"/>
                                        </p:tgtEl>
                                        <p:attrNameLst>
                                          <p:attrName>style.visibility</p:attrName>
                                        </p:attrNameLst>
                                      </p:cBhvr>
                                      <p:to>
                                        <p:strVal val="visible"/>
                                      </p:to>
                                    </p:set>
                                    <p:animEffect transition="in" filter="barn(inVertical)">
                                      <p:cBhvr>
                                        <p:cTn id="22" dur="500"/>
                                        <p:tgtEl>
                                          <p:spTgt spid="30"/>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27"/>
                                        </p:tgtEl>
                                        <p:attrNameLst>
                                          <p:attrName>style.visibility</p:attrName>
                                        </p:attrNameLst>
                                      </p:cBhvr>
                                      <p:to>
                                        <p:strVal val="visible"/>
                                      </p:to>
                                    </p:set>
                                    <p:animEffect transition="in" filter="barn(inVertical)">
                                      <p:cBhvr>
                                        <p:cTn id="27" dur="500"/>
                                        <p:tgtEl>
                                          <p:spTgt spid="27"/>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grpId="0" nodeType="clickEffect">
                                  <p:stCondLst>
                                    <p:cond delay="0"/>
                                  </p:stCondLst>
                                  <p:childTnLst>
                                    <p:set>
                                      <p:cBhvr>
                                        <p:cTn id="31" dur="1" fill="hold">
                                          <p:stCondLst>
                                            <p:cond delay="0"/>
                                          </p:stCondLst>
                                        </p:cTn>
                                        <p:tgtEl>
                                          <p:spTgt spid="29"/>
                                        </p:tgtEl>
                                        <p:attrNameLst>
                                          <p:attrName>style.visibility</p:attrName>
                                        </p:attrNameLst>
                                      </p:cBhvr>
                                      <p:to>
                                        <p:strVal val="visible"/>
                                      </p:to>
                                    </p:set>
                                    <p:animEffect transition="in" filter="barn(inVertical)">
                                      <p:cBhvr>
                                        <p:cTn id="32" dur="500"/>
                                        <p:tgtEl>
                                          <p:spTgt spid="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P spid="25" grpId="0" animBg="1"/>
      <p:bldP spid="27" grpId="0" animBg="1"/>
      <p:bldP spid="29" grpId="0" animBg="1"/>
      <p:bldP spid="30"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Šipka doprava 6"/>
          <p:cNvSpPr/>
          <p:nvPr/>
        </p:nvSpPr>
        <p:spPr>
          <a:xfrm>
            <a:off x="2266950" y="900113"/>
            <a:ext cx="1512888" cy="1008062"/>
          </a:xfrm>
          <a:prstGeom prst="rightArrow">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a:t>
            </a:r>
            <a:r>
              <a:rPr lang="cs-CZ" sz="3200" b="1" dirty="0"/>
              <a:t> </a:t>
            </a:r>
            <a:r>
              <a:rPr lang="cs-CZ" sz="3200" b="1" dirty="0">
                <a:solidFill>
                  <a:schemeClr val="tx1"/>
                </a:solidFill>
              </a:rPr>
              <a:t>7</a:t>
            </a:r>
            <a:endParaRPr lang="cs-CZ" sz="3200" b="1" dirty="0">
              <a:solidFill>
                <a:schemeClr val="tx1"/>
              </a:solidFill>
            </a:endParaRPr>
          </a:p>
        </p:txBody>
      </p:sp>
      <p:sp>
        <p:nvSpPr>
          <p:cNvPr id="17" name="Ovál 16"/>
          <p:cNvSpPr/>
          <p:nvPr/>
        </p:nvSpPr>
        <p:spPr>
          <a:xfrm>
            <a:off x="865188" y="817563"/>
            <a:ext cx="1154112" cy="1082675"/>
          </a:xfrm>
          <a:prstGeom prst="ellipse">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82</a:t>
            </a:r>
            <a:endParaRPr lang="cs-CZ" sz="3200" b="1" dirty="0">
              <a:solidFill>
                <a:schemeClr val="tx1"/>
              </a:solidFill>
            </a:endParaRPr>
          </a:p>
        </p:txBody>
      </p:sp>
      <p:sp>
        <p:nvSpPr>
          <p:cNvPr id="22" name="Ovál 21"/>
          <p:cNvSpPr/>
          <p:nvPr/>
        </p:nvSpPr>
        <p:spPr>
          <a:xfrm>
            <a:off x="4092575" y="860425"/>
            <a:ext cx="1154113" cy="1082675"/>
          </a:xfrm>
          <a:prstGeom prst="ellipse">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75</a:t>
            </a:r>
            <a:endParaRPr lang="cs-CZ" sz="3200" b="1" dirty="0">
              <a:solidFill>
                <a:schemeClr val="tx1"/>
              </a:solidFill>
            </a:endParaRPr>
          </a:p>
        </p:txBody>
      </p:sp>
      <p:sp>
        <p:nvSpPr>
          <p:cNvPr id="23" name="Ovál 22"/>
          <p:cNvSpPr/>
          <p:nvPr/>
        </p:nvSpPr>
        <p:spPr>
          <a:xfrm>
            <a:off x="7072313" y="863600"/>
            <a:ext cx="1154112" cy="1081088"/>
          </a:xfrm>
          <a:prstGeom prst="ellipse">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83</a:t>
            </a:r>
            <a:endParaRPr lang="cs-CZ" sz="3200" b="1" dirty="0">
              <a:solidFill>
                <a:schemeClr val="tx1"/>
              </a:solidFill>
            </a:endParaRPr>
          </a:p>
        </p:txBody>
      </p:sp>
      <p:sp>
        <p:nvSpPr>
          <p:cNvPr id="25" name="Ovál 24"/>
          <p:cNvSpPr/>
          <p:nvPr/>
        </p:nvSpPr>
        <p:spPr>
          <a:xfrm>
            <a:off x="4110038" y="2887663"/>
            <a:ext cx="1154112" cy="1082675"/>
          </a:xfrm>
          <a:prstGeom prst="ellipse">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56</a:t>
            </a:r>
            <a:endParaRPr lang="cs-CZ" sz="3200" b="1" dirty="0">
              <a:solidFill>
                <a:schemeClr val="tx1"/>
              </a:solidFill>
            </a:endParaRPr>
          </a:p>
        </p:txBody>
      </p:sp>
      <p:sp>
        <p:nvSpPr>
          <p:cNvPr id="26" name="Ovál 25"/>
          <p:cNvSpPr/>
          <p:nvPr/>
        </p:nvSpPr>
        <p:spPr>
          <a:xfrm>
            <a:off x="865188" y="2841625"/>
            <a:ext cx="1154112" cy="1081088"/>
          </a:xfrm>
          <a:prstGeom prst="ellipse">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65</a:t>
            </a:r>
            <a:endParaRPr lang="cs-CZ" sz="3200" b="1" dirty="0">
              <a:solidFill>
                <a:schemeClr val="tx1"/>
              </a:solidFill>
            </a:endParaRPr>
          </a:p>
        </p:txBody>
      </p:sp>
      <p:sp>
        <p:nvSpPr>
          <p:cNvPr id="27" name="Ovál 26"/>
          <p:cNvSpPr/>
          <p:nvPr/>
        </p:nvSpPr>
        <p:spPr>
          <a:xfrm>
            <a:off x="4092575" y="4987925"/>
            <a:ext cx="1154113" cy="1082675"/>
          </a:xfrm>
          <a:prstGeom prst="ellipse">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48</a:t>
            </a:r>
            <a:endParaRPr lang="cs-CZ" sz="3200" b="1" dirty="0">
              <a:solidFill>
                <a:schemeClr val="tx1"/>
              </a:solidFill>
            </a:endParaRPr>
          </a:p>
        </p:txBody>
      </p:sp>
      <p:sp>
        <p:nvSpPr>
          <p:cNvPr id="28" name="Ovál 27"/>
          <p:cNvSpPr/>
          <p:nvPr/>
        </p:nvSpPr>
        <p:spPr>
          <a:xfrm>
            <a:off x="890588" y="4954588"/>
            <a:ext cx="1154112" cy="1082675"/>
          </a:xfrm>
          <a:prstGeom prst="ellipse">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56</a:t>
            </a:r>
            <a:endParaRPr lang="cs-CZ" sz="3200" b="1" dirty="0">
              <a:solidFill>
                <a:schemeClr val="tx1"/>
              </a:solidFill>
            </a:endParaRPr>
          </a:p>
        </p:txBody>
      </p:sp>
      <p:sp>
        <p:nvSpPr>
          <p:cNvPr id="29" name="Ovál 28"/>
          <p:cNvSpPr/>
          <p:nvPr/>
        </p:nvSpPr>
        <p:spPr>
          <a:xfrm>
            <a:off x="7167563" y="5026025"/>
            <a:ext cx="1154112" cy="1082675"/>
          </a:xfrm>
          <a:prstGeom prst="ellipse">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53</a:t>
            </a:r>
            <a:endParaRPr lang="cs-CZ" sz="3200" b="1" dirty="0">
              <a:solidFill>
                <a:schemeClr val="tx1"/>
              </a:solidFill>
            </a:endParaRPr>
          </a:p>
        </p:txBody>
      </p:sp>
      <p:sp>
        <p:nvSpPr>
          <p:cNvPr id="30" name="Ovál 29"/>
          <p:cNvSpPr/>
          <p:nvPr/>
        </p:nvSpPr>
        <p:spPr>
          <a:xfrm>
            <a:off x="7167563" y="2851150"/>
            <a:ext cx="1154112" cy="1082675"/>
          </a:xfrm>
          <a:prstGeom prst="ellipse">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62</a:t>
            </a:r>
            <a:endParaRPr lang="cs-CZ" sz="3200" b="1" dirty="0">
              <a:solidFill>
                <a:schemeClr val="tx1"/>
              </a:solidFill>
            </a:endParaRPr>
          </a:p>
        </p:txBody>
      </p:sp>
      <p:sp>
        <p:nvSpPr>
          <p:cNvPr id="33" name="Šipka doprava 32"/>
          <p:cNvSpPr/>
          <p:nvPr/>
        </p:nvSpPr>
        <p:spPr>
          <a:xfrm>
            <a:off x="5546725" y="2914650"/>
            <a:ext cx="1511300" cy="1008063"/>
          </a:xfrm>
          <a:prstGeom prst="rightArrow">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+ 6</a:t>
            </a:r>
            <a:endParaRPr lang="cs-CZ" sz="3200" b="1" dirty="0">
              <a:solidFill>
                <a:schemeClr val="tx1"/>
              </a:solidFill>
            </a:endParaRPr>
          </a:p>
        </p:txBody>
      </p:sp>
      <p:sp>
        <p:nvSpPr>
          <p:cNvPr id="34" name="Šipka doprava 33"/>
          <p:cNvSpPr/>
          <p:nvPr/>
        </p:nvSpPr>
        <p:spPr>
          <a:xfrm>
            <a:off x="2268538" y="2887663"/>
            <a:ext cx="1511300" cy="1008062"/>
          </a:xfrm>
          <a:prstGeom prst="rightArrow">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a:t>
            </a:r>
            <a:r>
              <a:rPr lang="cs-CZ" sz="3200" b="1" dirty="0"/>
              <a:t> </a:t>
            </a:r>
            <a:r>
              <a:rPr lang="cs-CZ" sz="3200" b="1" dirty="0">
                <a:solidFill>
                  <a:schemeClr val="tx1"/>
                </a:solidFill>
              </a:rPr>
              <a:t>9</a:t>
            </a:r>
            <a:endParaRPr lang="cs-CZ" sz="3200" b="1" dirty="0">
              <a:solidFill>
                <a:schemeClr val="tx1"/>
              </a:solidFill>
            </a:endParaRPr>
          </a:p>
        </p:txBody>
      </p:sp>
      <p:sp>
        <p:nvSpPr>
          <p:cNvPr id="35" name="Šipka doprava 34"/>
          <p:cNvSpPr/>
          <p:nvPr/>
        </p:nvSpPr>
        <p:spPr>
          <a:xfrm>
            <a:off x="5435600" y="5097463"/>
            <a:ext cx="1511300" cy="1008062"/>
          </a:xfrm>
          <a:prstGeom prst="rightArrow">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+ 5</a:t>
            </a:r>
            <a:endParaRPr lang="cs-CZ" sz="3200" b="1" dirty="0">
              <a:solidFill>
                <a:schemeClr val="tx1"/>
              </a:solidFill>
            </a:endParaRPr>
          </a:p>
        </p:txBody>
      </p:sp>
      <p:sp>
        <p:nvSpPr>
          <p:cNvPr id="36" name="Šipka doprava 35"/>
          <p:cNvSpPr/>
          <p:nvPr/>
        </p:nvSpPr>
        <p:spPr>
          <a:xfrm>
            <a:off x="2298700" y="4991100"/>
            <a:ext cx="1511300" cy="1009650"/>
          </a:xfrm>
          <a:prstGeom prst="rightArrow">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a:t>
            </a:r>
            <a:r>
              <a:rPr lang="cs-CZ" sz="3200" b="1" dirty="0"/>
              <a:t> </a:t>
            </a:r>
            <a:r>
              <a:rPr lang="cs-CZ" sz="3200" b="1" dirty="0">
                <a:solidFill>
                  <a:schemeClr val="tx1"/>
                </a:solidFill>
              </a:rPr>
              <a:t>8</a:t>
            </a:r>
            <a:endParaRPr lang="cs-CZ" sz="3200" b="1" dirty="0">
              <a:solidFill>
                <a:schemeClr val="tx1"/>
              </a:solidFill>
            </a:endParaRPr>
          </a:p>
        </p:txBody>
      </p:sp>
      <p:sp>
        <p:nvSpPr>
          <p:cNvPr id="37" name="Šipka doprava 36"/>
          <p:cNvSpPr/>
          <p:nvPr/>
        </p:nvSpPr>
        <p:spPr>
          <a:xfrm>
            <a:off x="5435600" y="936625"/>
            <a:ext cx="1511300" cy="1008063"/>
          </a:xfrm>
          <a:prstGeom prst="rightArrow">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+ 8</a:t>
            </a:r>
            <a:endParaRPr lang="cs-CZ" sz="3200" b="1" dirty="0">
              <a:solidFill>
                <a:schemeClr val="tx1"/>
              </a:solidFill>
            </a:endParaRPr>
          </a:p>
        </p:txBody>
      </p:sp>
    </p:spTree>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circle(in)">
                                      <p:cBhvr>
                                        <p:cTn id="7" dur="2000"/>
                                        <p:tgtEl>
                                          <p:spTgt spid="2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23"/>
                                        </p:tgtEl>
                                        <p:attrNameLst>
                                          <p:attrName>style.visibility</p:attrName>
                                        </p:attrNameLst>
                                      </p:cBhvr>
                                      <p:to>
                                        <p:strVal val="visible"/>
                                      </p:to>
                                    </p:set>
                                    <p:animEffect transition="in" filter="circle(in)">
                                      <p:cBhvr>
                                        <p:cTn id="12" dur="2000"/>
                                        <p:tgtEl>
                                          <p:spTgt spid="23"/>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25"/>
                                        </p:tgtEl>
                                        <p:attrNameLst>
                                          <p:attrName>style.visibility</p:attrName>
                                        </p:attrNameLst>
                                      </p:cBhvr>
                                      <p:to>
                                        <p:strVal val="visible"/>
                                      </p:to>
                                    </p:set>
                                    <p:animEffect transition="in" filter="circle(in)">
                                      <p:cBhvr>
                                        <p:cTn id="17" dur="2000"/>
                                        <p:tgtEl>
                                          <p:spTgt spid="25"/>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30"/>
                                        </p:tgtEl>
                                        <p:attrNameLst>
                                          <p:attrName>style.visibility</p:attrName>
                                        </p:attrNameLst>
                                      </p:cBhvr>
                                      <p:to>
                                        <p:strVal val="visible"/>
                                      </p:to>
                                    </p:set>
                                    <p:animEffect transition="in" filter="circle(in)">
                                      <p:cBhvr>
                                        <p:cTn id="22" dur="2000"/>
                                        <p:tgtEl>
                                          <p:spTgt spid="30"/>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27"/>
                                        </p:tgtEl>
                                        <p:attrNameLst>
                                          <p:attrName>style.visibility</p:attrName>
                                        </p:attrNameLst>
                                      </p:cBhvr>
                                      <p:to>
                                        <p:strVal val="visible"/>
                                      </p:to>
                                    </p:set>
                                    <p:animEffect transition="in" filter="circle(in)">
                                      <p:cBhvr>
                                        <p:cTn id="27" dur="2000"/>
                                        <p:tgtEl>
                                          <p:spTgt spid="27"/>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grpId="0" nodeType="clickEffect">
                                  <p:stCondLst>
                                    <p:cond delay="0"/>
                                  </p:stCondLst>
                                  <p:childTnLst>
                                    <p:set>
                                      <p:cBhvr>
                                        <p:cTn id="31" dur="1" fill="hold">
                                          <p:stCondLst>
                                            <p:cond delay="0"/>
                                          </p:stCondLst>
                                        </p:cTn>
                                        <p:tgtEl>
                                          <p:spTgt spid="29"/>
                                        </p:tgtEl>
                                        <p:attrNameLst>
                                          <p:attrName>style.visibility</p:attrName>
                                        </p:attrNameLst>
                                      </p:cBhvr>
                                      <p:to>
                                        <p:strVal val="visible"/>
                                      </p:to>
                                    </p:set>
                                    <p:animEffect transition="in" filter="circle(in)">
                                      <p:cBhvr>
                                        <p:cTn id="32" dur="2000"/>
                                        <p:tgtEl>
                                          <p:spTgt spid="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P spid="25" grpId="0" animBg="1"/>
      <p:bldP spid="27" grpId="0" animBg="1"/>
      <p:bldP spid="29" grpId="0" animBg="1"/>
      <p:bldP spid="30"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Šipka doprava 6"/>
          <p:cNvSpPr/>
          <p:nvPr/>
        </p:nvSpPr>
        <p:spPr>
          <a:xfrm>
            <a:off x="2266950" y="1174750"/>
            <a:ext cx="1512888" cy="1008063"/>
          </a:xfrm>
          <a:prstGeom prst="right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a:t>
            </a:r>
            <a:r>
              <a:rPr lang="cs-CZ" sz="3200" b="1" dirty="0"/>
              <a:t> </a:t>
            </a:r>
            <a:r>
              <a:rPr lang="cs-CZ" sz="3200" b="1" dirty="0">
                <a:solidFill>
                  <a:schemeClr val="tx1"/>
                </a:solidFill>
              </a:rPr>
              <a:t>7</a:t>
            </a:r>
            <a:endParaRPr lang="cs-CZ" sz="3200" b="1" dirty="0">
              <a:solidFill>
                <a:schemeClr val="tx1"/>
              </a:solidFill>
            </a:endParaRPr>
          </a:p>
        </p:txBody>
      </p:sp>
      <p:sp>
        <p:nvSpPr>
          <p:cNvPr id="17" name="Ovál 16"/>
          <p:cNvSpPr/>
          <p:nvPr/>
        </p:nvSpPr>
        <p:spPr>
          <a:xfrm>
            <a:off x="936625" y="1098550"/>
            <a:ext cx="1154113" cy="1082675"/>
          </a:xfrm>
          <a:prstGeom prst="ellipse">
            <a:avLst/>
          </a:prstGeom>
          <a:solidFill>
            <a:schemeClr val="accent5">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32</a:t>
            </a:r>
            <a:endParaRPr lang="cs-CZ" sz="3200" b="1" dirty="0">
              <a:solidFill>
                <a:schemeClr val="tx1"/>
              </a:solidFill>
            </a:endParaRPr>
          </a:p>
        </p:txBody>
      </p:sp>
      <p:sp>
        <p:nvSpPr>
          <p:cNvPr id="22" name="Ovál 21"/>
          <p:cNvSpPr/>
          <p:nvPr/>
        </p:nvSpPr>
        <p:spPr>
          <a:xfrm>
            <a:off x="3995738" y="1162050"/>
            <a:ext cx="1154112" cy="1081088"/>
          </a:xfrm>
          <a:prstGeom prst="ellipse">
            <a:avLst/>
          </a:prstGeom>
          <a:solidFill>
            <a:schemeClr val="accent5">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26</a:t>
            </a:r>
            <a:endParaRPr lang="cs-CZ" sz="3200" b="1" dirty="0">
              <a:solidFill>
                <a:schemeClr val="tx1"/>
              </a:solidFill>
            </a:endParaRPr>
          </a:p>
        </p:txBody>
      </p:sp>
      <p:sp>
        <p:nvSpPr>
          <p:cNvPr id="23" name="Ovál 22"/>
          <p:cNvSpPr/>
          <p:nvPr/>
        </p:nvSpPr>
        <p:spPr>
          <a:xfrm>
            <a:off x="7159625" y="1125538"/>
            <a:ext cx="1154113" cy="1081087"/>
          </a:xfrm>
          <a:prstGeom prst="ellipse">
            <a:avLst/>
          </a:prstGeom>
          <a:solidFill>
            <a:schemeClr val="accent5">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43</a:t>
            </a:r>
            <a:endParaRPr lang="cs-CZ" sz="3200" b="1" dirty="0">
              <a:solidFill>
                <a:schemeClr val="tx1"/>
              </a:solidFill>
            </a:endParaRPr>
          </a:p>
        </p:txBody>
      </p:sp>
      <p:sp>
        <p:nvSpPr>
          <p:cNvPr id="25" name="Ovál 24"/>
          <p:cNvSpPr/>
          <p:nvPr/>
        </p:nvSpPr>
        <p:spPr>
          <a:xfrm>
            <a:off x="3995738" y="2887663"/>
            <a:ext cx="1154112" cy="1082675"/>
          </a:xfrm>
          <a:prstGeom prst="ellipse">
            <a:avLst/>
          </a:prstGeom>
          <a:solidFill>
            <a:schemeClr val="accent5">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77</a:t>
            </a:r>
            <a:endParaRPr lang="cs-CZ" sz="3200" b="1" dirty="0">
              <a:solidFill>
                <a:schemeClr val="tx1"/>
              </a:solidFill>
            </a:endParaRPr>
          </a:p>
        </p:txBody>
      </p:sp>
      <p:sp>
        <p:nvSpPr>
          <p:cNvPr id="26" name="Ovál 25"/>
          <p:cNvSpPr/>
          <p:nvPr/>
        </p:nvSpPr>
        <p:spPr>
          <a:xfrm>
            <a:off x="833438" y="2867025"/>
            <a:ext cx="1154112" cy="1081088"/>
          </a:xfrm>
          <a:prstGeom prst="ellipse">
            <a:avLst/>
          </a:prstGeom>
          <a:solidFill>
            <a:schemeClr val="accent5">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85</a:t>
            </a:r>
            <a:endParaRPr lang="cs-CZ" sz="3200" b="1" dirty="0">
              <a:solidFill>
                <a:schemeClr val="tx1"/>
              </a:solidFill>
            </a:endParaRPr>
          </a:p>
        </p:txBody>
      </p:sp>
      <p:sp>
        <p:nvSpPr>
          <p:cNvPr id="27" name="Ovál 26"/>
          <p:cNvSpPr/>
          <p:nvPr/>
        </p:nvSpPr>
        <p:spPr>
          <a:xfrm>
            <a:off x="3995738" y="4868863"/>
            <a:ext cx="1154112" cy="1082675"/>
          </a:xfrm>
          <a:prstGeom prst="ellipse">
            <a:avLst/>
          </a:prstGeom>
          <a:solidFill>
            <a:schemeClr val="accent5">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19</a:t>
            </a:r>
            <a:endParaRPr lang="cs-CZ" sz="3200" b="1" dirty="0">
              <a:solidFill>
                <a:schemeClr val="tx1"/>
              </a:solidFill>
            </a:endParaRPr>
          </a:p>
        </p:txBody>
      </p:sp>
      <p:sp>
        <p:nvSpPr>
          <p:cNvPr id="28" name="Ovál 27"/>
          <p:cNvSpPr/>
          <p:nvPr/>
        </p:nvSpPr>
        <p:spPr>
          <a:xfrm>
            <a:off x="936625" y="4840288"/>
            <a:ext cx="1154113" cy="1082675"/>
          </a:xfrm>
          <a:prstGeom prst="ellipse">
            <a:avLst/>
          </a:prstGeom>
          <a:solidFill>
            <a:schemeClr val="accent5">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26</a:t>
            </a:r>
            <a:endParaRPr lang="cs-CZ" sz="3200" b="1" dirty="0">
              <a:solidFill>
                <a:schemeClr val="tx1"/>
              </a:solidFill>
            </a:endParaRPr>
          </a:p>
        </p:txBody>
      </p:sp>
      <p:sp>
        <p:nvSpPr>
          <p:cNvPr id="29" name="Ovál 28"/>
          <p:cNvSpPr/>
          <p:nvPr/>
        </p:nvSpPr>
        <p:spPr>
          <a:xfrm>
            <a:off x="7159625" y="4875213"/>
            <a:ext cx="1154113" cy="1082675"/>
          </a:xfrm>
          <a:prstGeom prst="ellipse">
            <a:avLst/>
          </a:prstGeom>
          <a:solidFill>
            <a:schemeClr val="accent5">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33</a:t>
            </a:r>
            <a:endParaRPr lang="cs-CZ" sz="3200" b="1" dirty="0">
              <a:solidFill>
                <a:schemeClr val="tx1"/>
              </a:solidFill>
            </a:endParaRPr>
          </a:p>
        </p:txBody>
      </p:sp>
      <p:sp>
        <p:nvSpPr>
          <p:cNvPr id="30" name="Ovál 29"/>
          <p:cNvSpPr/>
          <p:nvPr/>
        </p:nvSpPr>
        <p:spPr>
          <a:xfrm>
            <a:off x="7167563" y="2851150"/>
            <a:ext cx="1154112" cy="1082675"/>
          </a:xfrm>
          <a:prstGeom prst="ellipse">
            <a:avLst/>
          </a:prstGeom>
          <a:solidFill>
            <a:schemeClr val="accent5">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83</a:t>
            </a:r>
            <a:endParaRPr lang="cs-CZ" sz="3200" b="1" dirty="0">
              <a:solidFill>
                <a:schemeClr val="tx1"/>
              </a:solidFill>
            </a:endParaRPr>
          </a:p>
        </p:txBody>
      </p:sp>
      <p:sp>
        <p:nvSpPr>
          <p:cNvPr id="33" name="Šipka doprava 32"/>
          <p:cNvSpPr/>
          <p:nvPr/>
        </p:nvSpPr>
        <p:spPr>
          <a:xfrm>
            <a:off x="5435600" y="2955925"/>
            <a:ext cx="1511300" cy="1008063"/>
          </a:xfrm>
          <a:prstGeom prst="right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+ 6</a:t>
            </a:r>
            <a:endParaRPr lang="cs-CZ" sz="3200" b="1" dirty="0">
              <a:solidFill>
                <a:schemeClr val="tx1"/>
              </a:solidFill>
            </a:endParaRPr>
          </a:p>
        </p:txBody>
      </p:sp>
      <p:sp>
        <p:nvSpPr>
          <p:cNvPr id="34" name="Šipka doprava 33"/>
          <p:cNvSpPr/>
          <p:nvPr/>
        </p:nvSpPr>
        <p:spPr>
          <a:xfrm>
            <a:off x="2205038" y="2903538"/>
            <a:ext cx="1511300" cy="1008062"/>
          </a:xfrm>
          <a:prstGeom prst="right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a:t>
            </a:r>
            <a:r>
              <a:rPr lang="cs-CZ" sz="3200" b="1" dirty="0"/>
              <a:t> </a:t>
            </a:r>
            <a:r>
              <a:rPr lang="cs-CZ" sz="3200" b="1" dirty="0">
                <a:solidFill>
                  <a:schemeClr val="tx1"/>
                </a:solidFill>
              </a:rPr>
              <a:t>9</a:t>
            </a:r>
            <a:endParaRPr lang="cs-CZ" sz="3200" b="1" dirty="0">
              <a:solidFill>
                <a:schemeClr val="tx1"/>
              </a:solidFill>
            </a:endParaRPr>
          </a:p>
        </p:txBody>
      </p:sp>
      <p:sp>
        <p:nvSpPr>
          <p:cNvPr id="35" name="Šipka doprava 34"/>
          <p:cNvSpPr/>
          <p:nvPr/>
        </p:nvSpPr>
        <p:spPr>
          <a:xfrm>
            <a:off x="5403850" y="4846638"/>
            <a:ext cx="1512888" cy="1008062"/>
          </a:xfrm>
          <a:prstGeom prst="right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+ 5</a:t>
            </a:r>
            <a:endParaRPr lang="cs-CZ" sz="3200" b="1" dirty="0">
              <a:solidFill>
                <a:schemeClr val="tx1"/>
              </a:solidFill>
            </a:endParaRPr>
          </a:p>
        </p:txBody>
      </p:sp>
      <p:sp>
        <p:nvSpPr>
          <p:cNvPr id="36" name="Šipka doprava 35"/>
          <p:cNvSpPr/>
          <p:nvPr/>
        </p:nvSpPr>
        <p:spPr>
          <a:xfrm>
            <a:off x="2266950" y="4838700"/>
            <a:ext cx="1512888" cy="1008063"/>
          </a:xfrm>
          <a:prstGeom prst="right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a:t>
            </a:r>
            <a:r>
              <a:rPr lang="cs-CZ" sz="3200" b="1" dirty="0"/>
              <a:t> </a:t>
            </a:r>
            <a:r>
              <a:rPr lang="cs-CZ" sz="3200" b="1" dirty="0">
                <a:solidFill>
                  <a:schemeClr val="tx1"/>
                </a:solidFill>
              </a:rPr>
              <a:t>8</a:t>
            </a:r>
            <a:endParaRPr lang="cs-CZ" sz="3200" b="1" dirty="0">
              <a:solidFill>
                <a:schemeClr val="tx1"/>
              </a:solidFill>
            </a:endParaRPr>
          </a:p>
        </p:txBody>
      </p:sp>
      <p:sp>
        <p:nvSpPr>
          <p:cNvPr id="37" name="Šipka doprava 36"/>
          <p:cNvSpPr/>
          <p:nvPr/>
        </p:nvSpPr>
        <p:spPr>
          <a:xfrm>
            <a:off x="5435600" y="1198563"/>
            <a:ext cx="1511300" cy="1008062"/>
          </a:xfrm>
          <a:prstGeom prst="right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+ 8</a:t>
            </a:r>
            <a:endParaRPr lang="cs-CZ" sz="3200" b="1" dirty="0">
              <a:solidFill>
                <a:schemeClr val="tx1"/>
              </a:solidFill>
            </a:endParaRPr>
          </a:p>
        </p:txBody>
      </p:sp>
      <p:sp>
        <p:nvSpPr>
          <p:cNvPr id="21520" name="TextovéPole 1"/>
          <p:cNvSpPr txBox="1">
            <a:spLocks noChangeArrowheads="1"/>
          </p:cNvSpPr>
          <p:nvPr/>
        </p:nvSpPr>
        <p:spPr bwMode="auto">
          <a:xfrm>
            <a:off x="3779838" y="404813"/>
            <a:ext cx="2592387" cy="646112"/>
          </a:xfrm>
          <a:prstGeom prst="rect">
            <a:avLst/>
          </a:prstGeom>
          <a:noFill/>
          <a:ln w="9525">
            <a:noFill/>
            <a:miter lim="800000"/>
            <a:headEnd/>
            <a:tailEnd/>
          </a:ln>
        </p:spPr>
        <p:txBody>
          <a:bodyPr>
            <a:spAutoFit/>
          </a:bodyPr>
          <a:lstStyle/>
          <a:p>
            <a:endParaRPr lang="cs-CZ" sz="800" b="1" u="sng">
              <a:solidFill>
                <a:srgbClr val="FF0000"/>
              </a:solidFill>
              <a:latin typeface="Franklin Gothic Book"/>
            </a:endParaRPr>
          </a:p>
          <a:p>
            <a:r>
              <a:rPr lang="cs-CZ" sz="2800" b="1" u="sng">
                <a:solidFill>
                  <a:srgbClr val="FF0000"/>
                </a:solidFill>
                <a:latin typeface="Franklin Gothic Book"/>
              </a:rPr>
              <a:t>Najdi chybu</a:t>
            </a:r>
          </a:p>
        </p:txBody>
      </p:sp>
    </p:spTree>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circle(in)">
                                      <p:cBhvr>
                                        <p:cTn id="7" dur="2000"/>
                                        <p:tgtEl>
                                          <p:spTgt spid="2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23"/>
                                        </p:tgtEl>
                                        <p:attrNameLst>
                                          <p:attrName>style.visibility</p:attrName>
                                        </p:attrNameLst>
                                      </p:cBhvr>
                                      <p:to>
                                        <p:strVal val="visible"/>
                                      </p:to>
                                    </p:set>
                                    <p:animEffect transition="in" filter="circle(in)">
                                      <p:cBhvr>
                                        <p:cTn id="12" dur="2000"/>
                                        <p:tgtEl>
                                          <p:spTgt spid="23"/>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25"/>
                                        </p:tgtEl>
                                        <p:attrNameLst>
                                          <p:attrName>style.visibility</p:attrName>
                                        </p:attrNameLst>
                                      </p:cBhvr>
                                      <p:to>
                                        <p:strVal val="visible"/>
                                      </p:to>
                                    </p:set>
                                    <p:animEffect transition="in" filter="circle(in)">
                                      <p:cBhvr>
                                        <p:cTn id="17" dur="2000"/>
                                        <p:tgtEl>
                                          <p:spTgt spid="25"/>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30"/>
                                        </p:tgtEl>
                                        <p:attrNameLst>
                                          <p:attrName>style.visibility</p:attrName>
                                        </p:attrNameLst>
                                      </p:cBhvr>
                                      <p:to>
                                        <p:strVal val="visible"/>
                                      </p:to>
                                    </p:set>
                                    <p:animEffect transition="in" filter="circle(in)">
                                      <p:cBhvr>
                                        <p:cTn id="22" dur="2000"/>
                                        <p:tgtEl>
                                          <p:spTgt spid="30"/>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27"/>
                                        </p:tgtEl>
                                        <p:attrNameLst>
                                          <p:attrName>style.visibility</p:attrName>
                                        </p:attrNameLst>
                                      </p:cBhvr>
                                      <p:to>
                                        <p:strVal val="visible"/>
                                      </p:to>
                                    </p:set>
                                    <p:animEffect transition="in" filter="circle(in)">
                                      <p:cBhvr>
                                        <p:cTn id="27" dur="2000"/>
                                        <p:tgtEl>
                                          <p:spTgt spid="27"/>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grpId="0" nodeType="clickEffect">
                                  <p:stCondLst>
                                    <p:cond delay="0"/>
                                  </p:stCondLst>
                                  <p:childTnLst>
                                    <p:set>
                                      <p:cBhvr>
                                        <p:cTn id="31" dur="1" fill="hold">
                                          <p:stCondLst>
                                            <p:cond delay="0"/>
                                          </p:stCondLst>
                                        </p:cTn>
                                        <p:tgtEl>
                                          <p:spTgt spid="29"/>
                                        </p:tgtEl>
                                        <p:attrNameLst>
                                          <p:attrName>style.visibility</p:attrName>
                                        </p:attrNameLst>
                                      </p:cBhvr>
                                      <p:to>
                                        <p:strVal val="visible"/>
                                      </p:to>
                                    </p:set>
                                    <p:animEffect transition="in" filter="circle(in)">
                                      <p:cBhvr>
                                        <p:cTn id="32" dur="2000"/>
                                        <p:tgtEl>
                                          <p:spTgt spid="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P spid="25" grpId="0" animBg="1"/>
      <p:bldP spid="27" grpId="0" animBg="1"/>
      <p:bldP spid="29" grpId="0" animBg="1"/>
      <p:bldP spid="30"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Šipka doprava 6"/>
          <p:cNvSpPr/>
          <p:nvPr/>
        </p:nvSpPr>
        <p:spPr>
          <a:xfrm>
            <a:off x="2268538" y="1177925"/>
            <a:ext cx="1511300" cy="1008063"/>
          </a:xfrm>
          <a:prstGeom prst="right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a:t>
            </a:r>
            <a:r>
              <a:rPr lang="cs-CZ" sz="3200" b="1" dirty="0"/>
              <a:t> </a:t>
            </a:r>
            <a:r>
              <a:rPr lang="cs-CZ" sz="3200" b="1" dirty="0">
                <a:solidFill>
                  <a:schemeClr val="tx1"/>
                </a:solidFill>
              </a:rPr>
              <a:t>7</a:t>
            </a:r>
            <a:endParaRPr lang="cs-CZ" sz="3200" b="1" dirty="0">
              <a:solidFill>
                <a:schemeClr val="tx1"/>
              </a:solidFill>
            </a:endParaRPr>
          </a:p>
        </p:txBody>
      </p:sp>
      <p:sp>
        <p:nvSpPr>
          <p:cNvPr id="17" name="Ovál 16"/>
          <p:cNvSpPr/>
          <p:nvPr/>
        </p:nvSpPr>
        <p:spPr>
          <a:xfrm>
            <a:off x="968375" y="1158875"/>
            <a:ext cx="1154113" cy="1082675"/>
          </a:xfrm>
          <a:prstGeom prst="ellipse">
            <a:avLst/>
          </a:prstGeom>
          <a:solidFill>
            <a:schemeClr val="accent5">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13</a:t>
            </a:r>
            <a:endParaRPr lang="cs-CZ" sz="3200" b="1" dirty="0">
              <a:solidFill>
                <a:schemeClr val="tx1"/>
              </a:solidFill>
            </a:endParaRPr>
          </a:p>
        </p:txBody>
      </p:sp>
      <p:sp>
        <p:nvSpPr>
          <p:cNvPr id="22" name="Ovál 21"/>
          <p:cNvSpPr/>
          <p:nvPr/>
        </p:nvSpPr>
        <p:spPr>
          <a:xfrm>
            <a:off x="3995738" y="1089025"/>
            <a:ext cx="1154112" cy="1082675"/>
          </a:xfrm>
          <a:prstGeom prst="ellipse">
            <a:avLst/>
          </a:prstGeom>
          <a:solidFill>
            <a:schemeClr val="accent5">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5</a:t>
            </a:r>
            <a:endParaRPr lang="cs-CZ" sz="3200" b="1" dirty="0">
              <a:solidFill>
                <a:schemeClr val="tx1"/>
              </a:solidFill>
            </a:endParaRPr>
          </a:p>
        </p:txBody>
      </p:sp>
      <p:sp>
        <p:nvSpPr>
          <p:cNvPr id="23" name="Ovál 22"/>
          <p:cNvSpPr/>
          <p:nvPr/>
        </p:nvSpPr>
        <p:spPr>
          <a:xfrm>
            <a:off x="7072313" y="1016000"/>
            <a:ext cx="1154112" cy="1081088"/>
          </a:xfrm>
          <a:prstGeom prst="ellipse">
            <a:avLst/>
          </a:prstGeom>
          <a:solidFill>
            <a:schemeClr val="accent5">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14</a:t>
            </a:r>
            <a:endParaRPr lang="cs-CZ" sz="3200" b="1" dirty="0">
              <a:solidFill>
                <a:schemeClr val="tx1"/>
              </a:solidFill>
            </a:endParaRPr>
          </a:p>
        </p:txBody>
      </p:sp>
      <p:sp>
        <p:nvSpPr>
          <p:cNvPr id="25" name="Ovál 24"/>
          <p:cNvSpPr/>
          <p:nvPr/>
        </p:nvSpPr>
        <p:spPr>
          <a:xfrm>
            <a:off x="3995738" y="2951163"/>
            <a:ext cx="1154112" cy="1082675"/>
          </a:xfrm>
          <a:prstGeom prst="ellipse">
            <a:avLst/>
          </a:prstGeom>
          <a:solidFill>
            <a:schemeClr val="accent5">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7</a:t>
            </a:r>
            <a:endParaRPr lang="cs-CZ" sz="3200" b="1" dirty="0">
              <a:solidFill>
                <a:schemeClr val="tx1"/>
              </a:solidFill>
            </a:endParaRPr>
          </a:p>
        </p:txBody>
      </p:sp>
      <p:sp>
        <p:nvSpPr>
          <p:cNvPr id="26" name="Ovál 25"/>
          <p:cNvSpPr/>
          <p:nvPr/>
        </p:nvSpPr>
        <p:spPr>
          <a:xfrm>
            <a:off x="917575" y="2830513"/>
            <a:ext cx="1154113" cy="1081087"/>
          </a:xfrm>
          <a:prstGeom prst="ellipse">
            <a:avLst/>
          </a:prstGeom>
          <a:solidFill>
            <a:schemeClr val="accent5">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16</a:t>
            </a:r>
            <a:endParaRPr lang="cs-CZ" sz="3200" b="1" dirty="0">
              <a:solidFill>
                <a:schemeClr val="tx1"/>
              </a:solidFill>
            </a:endParaRPr>
          </a:p>
        </p:txBody>
      </p:sp>
      <p:sp>
        <p:nvSpPr>
          <p:cNvPr id="27" name="Ovál 26"/>
          <p:cNvSpPr/>
          <p:nvPr/>
        </p:nvSpPr>
        <p:spPr>
          <a:xfrm>
            <a:off x="3995738" y="5026025"/>
            <a:ext cx="1154112" cy="1082675"/>
          </a:xfrm>
          <a:prstGeom prst="ellipse">
            <a:avLst/>
          </a:prstGeom>
          <a:solidFill>
            <a:schemeClr val="accent5">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11</a:t>
            </a:r>
            <a:endParaRPr lang="cs-CZ" sz="3200" b="1" dirty="0">
              <a:solidFill>
                <a:schemeClr val="tx1"/>
              </a:solidFill>
            </a:endParaRPr>
          </a:p>
        </p:txBody>
      </p:sp>
      <p:sp>
        <p:nvSpPr>
          <p:cNvPr id="28" name="Ovál 27"/>
          <p:cNvSpPr/>
          <p:nvPr/>
        </p:nvSpPr>
        <p:spPr>
          <a:xfrm>
            <a:off x="865188" y="5037138"/>
            <a:ext cx="1154112" cy="1081087"/>
          </a:xfrm>
          <a:prstGeom prst="ellipse">
            <a:avLst/>
          </a:prstGeom>
          <a:solidFill>
            <a:schemeClr val="accent5">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19</a:t>
            </a:r>
            <a:endParaRPr lang="cs-CZ" sz="3200" b="1" dirty="0">
              <a:solidFill>
                <a:schemeClr val="tx1"/>
              </a:solidFill>
            </a:endParaRPr>
          </a:p>
        </p:txBody>
      </p:sp>
      <p:sp>
        <p:nvSpPr>
          <p:cNvPr id="29" name="Ovál 28"/>
          <p:cNvSpPr/>
          <p:nvPr/>
        </p:nvSpPr>
        <p:spPr>
          <a:xfrm>
            <a:off x="7167563" y="5026025"/>
            <a:ext cx="1154112" cy="1082675"/>
          </a:xfrm>
          <a:prstGeom prst="ellipse">
            <a:avLst/>
          </a:prstGeom>
          <a:solidFill>
            <a:schemeClr val="accent5">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13</a:t>
            </a:r>
            <a:endParaRPr lang="cs-CZ" sz="3200" b="1" dirty="0">
              <a:solidFill>
                <a:schemeClr val="tx1"/>
              </a:solidFill>
            </a:endParaRPr>
          </a:p>
        </p:txBody>
      </p:sp>
      <p:sp>
        <p:nvSpPr>
          <p:cNvPr id="30" name="Ovál 29"/>
          <p:cNvSpPr/>
          <p:nvPr/>
        </p:nvSpPr>
        <p:spPr>
          <a:xfrm>
            <a:off x="7167563" y="2851150"/>
            <a:ext cx="1154112" cy="1082675"/>
          </a:xfrm>
          <a:prstGeom prst="ellipse">
            <a:avLst/>
          </a:prstGeom>
          <a:solidFill>
            <a:schemeClr val="accent5">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12</a:t>
            </a:r>
            <a:endParaRPr lang="cs-CZ" sz="3200" b="1" dirty="0">
              <a:solidFill>
                <a:schemeClr val="tx1"/>
              </a:solidFill>
            </a:endParaRPr>
          </a:p>
        </p:txBody>
      </p:sp>
      <p:sp>
        <p:nvSpPr>
          <p:cNvPr id="33" name="Šipka doprava 32"/>
          <p:cNvSpPr/>
          <p:nvPr/>
        </p:nvSpPr>
        <p:spPr>
          <a:xfrm>
            <a:off x="5435600" y="2903538"/>
            <a:ext cx="1511300" cy="1008062"/>
          </a:xfrm>
          <a:prstGeom prst="right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+ 6</a:t>
            </a:r>
            <a:endParaRPr lang="cs-CZ" sz="3200" b="1" dirty="0">
              <a:solidFill>
                <a:schemeClr val="tx1"/>
              </a:solidFill>
            </a:endParaRPr>
          </a:p>
        </p:txBody>
      </p:sp>
      <p:sp>
        <p:nvSpPr>
          <p:cNvPr id="34" name="Šipka doprava 33"/>
          <p:cNvSpPr/>
          <p:nvPr/>
        </p:nvSpPr>
        <p:spPr>
          <a:xfrm>
            <a:off x="2268538" y="2924175"/>
            <a:ext cx="1511300" cy="1009650"/>
          </a:xfrm>
          <a:prstGeom prst="right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a:t>
            </a:r>
            <a:r>
              <a:rPr lang="cs-CZ" sz="3200" b="1" dirty="0"/>
              <a:t> </a:t>
            </a:r>
            <a:r>
              <a:rPr lang="cs-CZ" sz="3200" b="1" dirty="0">
                <a:solidFill>
                  <a:schemeClr val="tx1"/>
                </a:solidFill>
              </a:rPr>
              <a:t>9</a:t>
            </a:r>
            <a:endParaRPr lang="cs-CZ" sz="3200" b="1" dirty="0">
              <a:solidFill>
                <a:schemeClr val="tx1"/>
              </a:solidFill>
            </a:endParaRPr>
          </a:p>
        </p:txBody>
      </p:sp>
      <p:sp>
        <p:nvSpPr>
          <p:cNvPr id="35" name="Šipka doprava 34"/>
          <p:cNvSpPr/>
          <p:nvPr/>
        </p:nvSpPr>
        <p:spPr>
          <a:xfrm>
            <a:off x="5435600" y="5064125"/>
            <a:ext cx="1511300" cy="1008063"/>
          </a:xfrm>
          <a:prstGeom prst="right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+ 5</a:t>
            </a:r>
            <a:endParaRPr lang="cs-CZ" sz="3200" b="1" dirty="0">
              <a:solidFill>
                <a:schemeClr val="tx1"/>
              </a:solidFill>
            </a:endParaRPr>
          </a:p>
        </p:txBody>
      </p:sp>
      <p:sp>
        <p:nvSpPr>
          <p:cNvPr id="36" name="Šipka doprava 35"/>
          <p:cNvSpPr/>
          <p:nvPr/>
        </p:nvSpPr>
        <p:spPr>
          <a:xfrm>
            <a:off x="2260600" y="5053013"/>
            <a:ext cx="1511300" cy="1008062"/>
          </a:xfrm>
          <a:prstGeom prst="right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a:t>
            </a:r>
            <a:r>
              <a:rPr lang="cs-CZ" sz="3200" b="1" dirty="0"/>
              <a:t> </a:t>
            </a:r>
            <a:r>
              <a:rPr lang="cs-CZ" sz="3200" b="1" dirty="0">
                <a:solidFill>
                  <a:schemeClr val="tx1"/>
                </a:solidFill>
              </a:rPr>
              <a:t>8</a:t>
            </a:r>
            <a:endParaRPr lang="cs-CZ" sz="3200" b="1" dirty="0">
              <a:solidFill>
                <a:schemeClr val="tx1"/>
              </a:solidFill>
            </a:endParaRPr>
          </a:p>
        </p:txBody>
      </p:sp>
      <p:sp>
        <p:nvSpPr>
          <p:cNvPr id="37" name="Šipka doprava 36"/>
          <p:cNvSpPr/>
          <p:nvPr/>
        </p:nvSpPr>
        <p:spPr>
          <a:xfrm>
            <a:off x="5429250" y="1127125"/>
            <a:ext cx="1511300" cy="1008063"/>
          </a:xfrm>
          <a:prstGeom prst="right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+ 8</a:t>
            </a:r>
            <a:endParaRPr lang="cs-CZ" sz="3200" b="1" dirty="0">
              <a:solidFill>
                <a:schemeClr val="tx1"/>
              </a:solidFill>
            </a:endParaRPr>
          </a:p>
        </p:txBody>
      </p:sp>
      <p:sp>
        <p:nvSpPr>
          <p:cNvPr id="22544" name="TextovéPole 1"/>
          <p:cNvSpPr txBox="1">
            <a:spLocks noChangeArrowheads="1"/>
          </p:cNvSpPr>
          <p:nvPr/>
        </p:nvSpPr>
        <p:spPr bwMode="auto">
          <a:xfrm>
            <a:off x="3635375" y="115888"/>
            <a:ext cx="2665413" cy="954087"/>
          </a:xfrm>
          <a:prstGeom prst="rect">
            <a:avLst/>
          </a:prstGeom>
          <a:noFill/>
          <a:ln w="9525">
            <a:noFill/>
            <a:miter lim="800000"/>
            <a:headEnd/>
            <a:tailEnd/>
          </a:ln>
        </p:spPr>
        <p:txBody>
          <a:bodyPr>
            <a:spAutoFit/>
          </a:bodyPr>
          <a:lstStyle/>
          <a:p>
            <a:endParaRPr lang="cs-CZ" sz="2800" b="1" u="sng">
              <a:solidFill>
                <a:srgbClr val="FF0000"/>
              </a:solidFill>
              <a:latin typeface="Franklin Gothic Book"/>
            </a:endParaRPr>
          </a:p>
          <a:p>
            <a:r>
              <a:rPr lang="cs-CZ" sz="2800" b="1" u="sng">
                <a:solidFill>
                  <a:srgbClr val="FF0000"/>
                </a:solidFill>
                <a:latin typeface="Franklin Gothic Book"/>
              </a:rPr>
              <a:t>Najdi chybu</a:t>
            </a:r>
          </a:p>
        </p:txBody>
      </p:sp>
    </p:spTree>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circle(in)">
                                      <p:cBhvr>
                                        <p:cTn id="7" dur="2000"/>
                                        <p:tgtEl>
                                          <p:spTgt spid="2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23"/>
                                        </p:tgtEl>
                                        <p:attrNameLst>
                                          <p:attrName>style.visibility</p:attrName>
                                        </p:attrNameLst>
                                      </p:cBhvr>
                                      <p:to>
                                        <p:strVal val="visible"/>
                                      </p:to>
                                    </p:set>
                                    <p:animEffect transition="in" filter="circle(in)">
                                      <p:cBhvr>
                                        <p:cTn id="12" dur="2000"/>
                                        <p:tgtEl>
                                          <p:spTgt spid="23"/>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25"/>
                                        </p:tgtEl>
                                        <p:attrNameLst>
                                          <p:attrName>style.visibility</p:attrName>
                                        </p:attrNameLst>
                                      </p:cBhvr>
                                      <p:to>
                                        <p:strVal val="visible"/>
                                      </p:to>
                                    </p:set>
                                    <p:animEffect transition="in" filter="circle(in)">
                                      <p:cBhvr>
                                        <p:cTn id="17" dur="2000"/>
                                        <p:tgtEl>
                                          <p:spTgt spid="25"/>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30"/>
                                        </p:tgtEl>
                                        <p:attrNameLst>
                                          <p:attrName>style.visibility</p:attrName>
                                        </p:attrNameLst>
                                      </p:cBhvr>
                                      <p:to>
                                        <p:strVal val="visible"/>
                                      </p:to>
                                    </p:set>
                                    <p:animEffect transition="in" filter="circle(in)">
                                      <p:cBhvr>
                                        <p:cTn id="22" dur="2000"/>
                                        <p:tgtEl>
                                          <p:spTgt spid="30"/>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27"/>
                                        </p:tgtEl>
                                        <p:attrNameLst>
                                          <p:attrName>style.visibility</p:attrName>
                                        </p:attrNameLst>
                                      </p:cBhvr>
                                      <p:to>
                                        <p:strVal val="visible"/>
                                      </p:to>
                                    </p:set>
                                    <p:animEffect transition="in" filter="circle(in)">
                                      <p:cBhvr>
                                        <p:cTn id="27" dur="2000"/>
                                        <p:tgtEl>
                                          <p:spTgt spid="27"/>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grpId="0" nodeType="clickEffect">
                                  <p:stCondLst>
                                    <p:cond delay="0"/>
                                  </p:stCondLst>
                                  <p:childTnLst>
                                    <p:set>
                                      <p:cBhvr>
                                        <p:cTn id="31" dur="1" fill="hold">
                                          <p:stCondLst>
                                            <p:cond delay="0"/>
                                          </p:stCondLst>
                                        </p:cTn>
                                        <p:tgtEl>
                                          <p:spTgt spid="29"/>
                                        </p:tgtEl>
                                        <p:attrNameLst>
                                          <p:attrName>style.visibility</p:attrName>
                                        </p:attrNameLst>
                                      </p:cBhvr>
                                      <p:to>
                                        <p:strVal val="visible"/>
                                      </p:to>
                                    </p:set>
                                    <p:animEffect transition="in" filter="circle(in)">
                                      <p:cBhvr>
                                        <p:cTn id="32" dur="2000"/>
                                        <p:tgtEl>
                                          <p:spTgt spid="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P spid="25" grpId="0" animBg="1"/>
      <p:bldP spid="27" grpId="0" animBg="1"/>
      <p:bldP spid="29" grpId="0" animBg="1"/>
      <p:bldP spid="30"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Šipka doprava 6"/>
          <p:cNvSpPr/>
          <p:nvPr/>
        </p:nvSpPr>
        <p:spPr>
          <a:xfrm>
            <a:off x="2238375" y="1095375"/>
            <a:ext cx="1511300" cy="1008063"/>
          </a:xfrm>
          <a:prstGeom prst="right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a:t>
            </a:r>
            <a:r>
              <a:rPr lang="cs-CZ" sz="3200" b="1" dirty="0"/>
              <a:t> </a:t>
            </a:r>
            <a:r>
              <a:rPr lang="cs-CZ" sz="3200" b="1" dirty="0">
                <a:solidFill>
                  <a:schemeClr val="tx1"/>
                </a:solidFill>
              </a:rPr>
              <a:t>8</a:t>
            </a:r>
            <a:endParaRPr lang="cs-CZ" sz="3200" b="1" dirty="0">
              <a:solidFill>
                <a:schemeClr val="tx1"/>
              </a:solidFill>
            </a:endParaRPr>
          </a:p>
        </p:txBody>
      </p:sp>
      <p:sp>
        <p:nvSpPr>
          <p:cNvPr id="17" name="Ovál 16"/>
          <p:cNvSpPr/>
          <p:nvPr/>
        </p:nvSpPr>
        <p:spPr>
          <a:xfrm>
            <a:off x="941388" y="1069975"/>
            <a:ext cx="1154112" cy="1082675"/>
          </a:xfrm>
          <a:prstGeom prst="ellipse">
            <a:avLst/>
          </a:prstGeom>
          <a:solidFill>
            <a:schemeClr val="accent5">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74</a:t>
            </a:r>
            <a:endParaRPr lang="cs-CZ" sz="3200" b="1" dirty="0">
              <a:solidFill>
                <a:schemeClr val="tx1"/>
              </a:solidFill>
            </a:endParaRPr>
          </a:p>
        </p:txBody>
      </p:sp>
      <p:sp>
        <p:nvSpPr>
          <p:cNvPr id="22" name="Ovál 21"/>
          <p:cNvSpPr/>
          <p:nvPr/>
        </p:nvSpPr>
        <p:spPr>
          <a:xfrm>
            <a:off x="4073525" y="1069975"/>
            <a:ext cx="1154113" cy="1082675"/>
          </a:xfrm>
          <a:prstGeom prst="ellipse">
            <a:avLst/>
          </a:prstGeom>
          <a:solidFill>
            <a:schemeClr val="accent5">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66</a:t>
            </a:r>
            <a:endParaRPr lang="cs-CZ" sz="3200" b="1" dirty="0">
              <a:solidFill>
                <a:schemeClr val="tx1"/>
              </a:solidFill>
            </a:endParaRPr>
          </a:p>
        </p:txBody>
      </p:sp>
      <p:sp>
        <p:nvSpPr>
          <p:cNvPr id="23" name="Ovál 22"/>
          <p:cNvSpPr/>
          <p:nvPr/>
        </p:nvSpPr>
        <p:spPr>
          <a:xfrm>
            <a:off x="7143750" y="936625"/>
            <a:ext cx="1154113" cy="1081088"/>
          </a:xfrm>
          <a:prstGeom prst="ellipse">
            <a:avLst/>
          </a:prstGeom>
          <a:solidFill>
            <a:schemeClr val="accent5">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72</a:t>
            </a:r>
            <a:endParaRPr lang="cs-CZ" sz="3200" b="1" dirty="0">
              <a:solidFill>
                <a:schemeClr val="tx1"/>
              </a:solidFill>
            </a:endParaRPr>
          </a:p>
        </p:txBody>
      </p:sp>
      <p:sp>
        <p:nvSpPr>
          <p:cNvPr id="25" name="Ovál 24"/>
          <p:cNvSpPr/>
          <p:nvPr/>
        </p:nvSpPr>
        <p:spPr>
          <a:xfrm>
            <a:off x="4073525" y="2944813"/>
            <a:ext cx="1154113" cy="1082675"/>
          </a:xfrm>
          <a:prstGeom prst="ellipse">
            <a:avLst/>
          </a:prstGeom>
          <a:solidFill>
            <a:schemeClr val="accent5">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0</a:t>
            </a:r>
            <a:endParaRPr lang="cs-CZ" sz="3200" b="1" dirty="0">
              <a:solidFill>
                <a:schemeClr val="tx1"/>
              </a:solidFill>
            </a:endParaRPr>
          </a:p>
        </p:txBody>
      </p:sp>
      <p:sp>
        <p:nvSpPr>
          <p:cNvPr id="26" name="Ovál 25"/>
          <p:cNvSpPr/>
          <p:nvPr/>
        </p:nvSpPr>
        <p:spPr>
          <a:xfrm>
            <a:off x="831850" y="2944813"/>
            <a:ext cx="1154113" cy="1082675"/>
          </a:xfrm>
          <a:prstGeom prst="ellipse">
            <a:avLst/>
          </a:prstGeom>
          <a:solidFill>
            <a:schemeClr val="accent5">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20</a:t>
            </a:r>
            <a:endParaRPr lang="cs-CZ" sz="3200" b="1" dirty="0">
              <a:solidFill>
                <a:schemeClr val="tx1"/>
              </a:solidFill>
            </a:endParaRPr>
          </a:p>
        </p:txBody>
      </p:sp>
      <p:sp>
        <p:nvSpPr>
          <p:cNvPr id="27" name="Ovál 26"/>
          <p:cNvSpPr/>
          <p:nvPr/>
        </p:nvSpPr>
        <p:spPr>
          <a:xfrm>
            <a:off x="4068763" y="4989513"/>
            <a:ext cx="1152525" cy="1082675"/>
          </a:xfrm>
          <a:prstGeom prst="ellipse">
            <a:avLst/>
          </a:prstGeom>
          <a:solidFill>
            <a:schemeClr val="accent5">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43</a:t>
            </a:r>
            <a:endParaRPr lang="cs-CZ" sz="3200" b="1" dirty="0">
              <a:solidFill>
                <a:schemeClr val="tx1"/>
              </a:solidFill>
            </a:endParaRPr>
          </a:p>
        </p:txBody>
      </p:sp>
      <p:sp>
        <p:nvSpPr>
          <p:cNvPr id="28" name="Ovál 27"/>
          <p:cNvSpPr/>
          <p:nvPr/>
        </p:nvSpPr>
        <p:spPr>
          <a:xfrm>
            <a:off x="947738" y="4989513"/>
            <a:ext cx="1154112" cy="1082675"/>
          </a:xfrm>
          <a:prstGeom prst="ellipse">
            <a:avLst/>
          </a:prstGeom>
          <a:solidFill>
            <a:schemeClr val="accent5">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51</a:t>
            </a:r>
            <a:endParaRPr lang="cs-CZ" sz="3200" b="1" dirty="0">
              <a:solidFill>
                <a:schemeClr val="tx1"/>
              </a:solidFill>
            </a:endParaRPr>
          </a:p>
        </p:txBody>
      </p:sp>
      <p:sp>
        <p:nvSpPr>
          <p:cNvPr id="29" name="Ovál 28"/>
          <p:cNvSpPr/>
          <p:nvPr/>
        </p:nvSpPr>
        <p:spPr>
          <a:xfrm>
            <a:off x="7167563" y="5026025"/>
            <a:ext cx="1154112" cy="1082675"/>
          </a:xfrm>
          <a:prstGeom prst="ellipse">
            <a:avLst/>
          </a:prstGeom>
          <a:solidFill>
            <a:schemeClr val="accent5">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51</a:t>
            </a:r>
            <a:endParaRPr lang="cs-CZ" sz="3200" b="1" dirty="0">
              <a:solidFill>
                <a:schemeClr val="tx1"/>
              </a:solidFill>
            </a:endParaRPr>
          </a:p>
        </p:txBody>
      </p:sp>
      <p:sp>
        <p:nvSpPr>
          <p:cNvPr id="30" name="Ovál 29"/>
          <p:cNvSpPr/>
          <p:nvPr/>
        </p:nvSpPr>
        <p:spPr>
          <a:xfrm>
            <a:off x="7189788" y="2925763"/>
            <a:ext cx="1154112" cy="1081087"/>
          </a:xfrm>
          <a:prstGeom prst="ellipse">
            <a:avLst/>
          </a:prstGeom>
          <a:solidFill>
            <a:schemeClr val="accent5">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0</a:t>
            </a:r>
            <a:endParaRPr lang="cs-CZ" sz="3200" b="1" dirty="0">
              <a:solidFill>
                <a:schemeClr val="tx1"/>
              </a:solidFill>
            </a:endParaRPr>
          </a:p>
        </p:txBody>
      </p:sp>
      <p:sp>
        <p:nvSpPr>
          <p:cNvPr id="33" name="Šipka doprava 32"/>
          <p:cNvSpPr/>
          <p:nvPr/>
        </p:nvSpPr>
        <p:spPr>
          <a:xfrm>
            <a:off x="5568950" y="2944813"/>
            <a:ext cx="1511300" cy="1008062"/>
          </a:xfrm>
          <a:prstGeom prst="right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+ 6</a:t>
            </a:r>
            <a:endParaRPr lang="cs-CZ" sz="3200" b="1" dirty="0">
              <a:solidFill>
                <a:schemeClr val="tx1"/>
              </a:solidFill>
            </a:endParaRPr>
          </a:p>
        </p:txBody>
      </p:sp>
      <p:sp>
        <p:nvSpPr>
          <p:cNvPr id="34" name="Šipka doprava 33"/>
          <p:cNvSpPr/>
          <p:nvPr/>
        </p:nvSpPr>
        <p:spPr>
          <a:xfrm>
            <a:off x="2182813" y="3017838"/>
            <a:ext cx="1511300" cy="1009650"/>
          </a:xfrm>
          <a:prstGeom prst="right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a:t>
            </a:r>
            <a:r>
              <a:rPr lang="cs-CZ" sz="3200" b="1" dirty="0"/>
              <a:t> </a:t>
            </a:r>
            <a:r>
              <a:rPr lang="cs-CZ" sz="3200" b="1" dirty="0">
                <a:solidFill>
                  <a:schemeClr val="tx1"/>
                </a:solidFill>
              </a:rPr>
              <a:t>0</a:t>
            </a:r>
            <a:endParaRPr lang="cs-CZ" sz="3200" b="1" dirty="0">
              <a:solidFill>
                <a:schemeClr val="tx1"/>
              </a:solidFill>
            </a:endParaRPr>
          </a:p>
        </p:txBody>
      </p:sp>
      <p:sp>
        <p:nvSpPr>
          <p:cNvPr id="35" name="Šipka doprava 34"/>
          <p:cNvSpPr/>
          <p:nvPr/>
        </p:nvSpPr>
        <p:spPr>
          <a:xfrm>
            <a:off x="5467350" y="5026025"/>
            <a:ext cx="1511300" cy="1009650"/>
          </a:xfrm>
          <a:prstGeom prst="right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+ 9</a:t>
            </a:r>
            <a:endParaRPr lang="cs-CZ" sz="3200" b="1" dirty="0">
              <a:solidFill>
                <a:schemeClr val="tx1"/>
              </a:solidFill>
            </a:endParaRPr>
          </a:p>
        </p:txBody>
      </p:sp>
      <p:sp>
        <p:nvSpPr>
          <p:cNvPr id="36" name="Šipka doprava 35"/>
          <p:cNvSpPr/>
          <p:nvPr/>
        </p:nvSpPr>
        <p:spPr>
          <a:xfrm>
            <a:off x="2268538" y="4973638"/>
            <a:ext cx="1511300" cy="1008062"/>
          </a:xfrm>
          <a:prstGeom prst="right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a:t>
            </a:r>
            <a:r>
              <a:rPr lang="cs-CZ" sz="3200" b="1" dirty="0"/>
              <a:t> </a:t>
            </a:r>
            <a:r>
              <a:rPr lang="cs-CZ" sz="3200" b="1" dirty="0">
                <a:solidFill>
                  <a:schemeClr val="tx1"/>
                </a:solidFill>
              </a:rPr>
              <a:t>7</a:t>
            </a:r>
            <a:endParaRPr lang="cs-CZ" sz="3200" b="1" dirty="0">
              <a:solidFill>
                <a:schemeClr val="tx1"/>
              </a:solidFill>
            </a:endParaRPr>
          </a:p>
        </p:txBody>
      </p:sp>
      <p:sp>
        <p:nvSpPr>
          <p:cNvPr id="37" name="Šipka doprava 36"/>
          <p:cNvSpPr/>
          <p:nvPr/>
        </p:nvSpPr>
        <p:spPr>
          <a:xfrm>
            <a:off x="5467350" y="1106488"/>
            <a:ext cx="1511300" cy="1008062"/>
          </a:xfrm>
          <a:prstGeom prst="right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rPr>
              <a:t>+ 5</a:t>
            </a:r>
            <a:endParaRPr lang="cs-CZ" sz="3200" b="1" dirty="0">
              <a:solidFill>
                <a:schemeClr val="tx1"/>
              </a:solidFill>
            </a:endParaRPr>
          </a:p>
        </p:txBody>
      </p:sp>
      <p:sp>
        <p:nvSpPr>
          <p:cNvPr id="23568" name="TextovéPole 1"/>
          <p:cNvSpPr txBox="1">
            <a:spLocks noChangeArrowheads="1"/>
          </p:cNvSpPr>
          <p:nvPr/>
        </p:nvSpPr>
        <p:spPr bwMode="auto">
          <a:xfrm>
            <a:off x="3694113" y="522288"/>
            <a:ext cx="2030412" cy="523875"/>
          </a:xfrm>
          <a:prstGeom prst="rect">
            <a:avLst/>
          </a:prstGeom>
          <a:noFill/>
          <a:ln w="9525">
            <a:noFill/>
            <a:miter lim="800000"/>
            <a:headEnd/>
            <a:tailEnd/>
          </a:ln>
        </p:spPr>
        <p:txBody>
          <a:bodyPr>
            <a:spAutoFit/>
          </a:bodyPr>
          <a:lstStyle/>
          <a:p>
            <a:r>
              <a:rPr lang="cs-CZ" sz="2800" b="1" u="sng">
                <a:solidFill>
                  <a:srgbClr val="FF0000"/>
                </a:solidFill>
                <a:latin typeface="Franklin Gothic Book"/>
              </a:rPr>
              <a:t>Najdi chybu</a:t>
            </a:r>
          </a:p>
        </p:txBody>
      </p:sp>
    </p:spTree>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circle(in)">
                                      <p:cBhvr>
                                        <p:cTn id="7" dur="2000"/>
                                        <p:tgtEl>
                                          <p:spTgt spid="2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23"/>
                                        </p:tgtEl>
                                        <p:attrNameLst>
                                          <p:attrName>style.visibility</p:attrName>
                                        </p:attrNameLst>
                                      </p:cBhvr>
                                      <p:to>
                                        <p:strVal val="visible"/>
                                      </p:to>
                                    </p:set>
                                    <p:animEffect transition="in" filter="circle(in)">
                                      <p:cBhvr>
                                        <p:cTn id="12" dur="2000"/>
                                        <p:tgtEl>
                                          <p:spTgt spid="23"/>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25"/>
                                        </p:tgtEl>
                                        <p:attrNameLst>
                                          <p:attrName>style.visibility</p:attrName>
                                        </p:attrNameLst>
                                      </p:cBhvr>
                                      <p:to>
                                        <p:strVal val="visible"/>
                                      </p:to>
                                    </p:set>
                                    <p:animEffect transition="in" filter="circle(in)">
                                      <p:cBhvr>
                                        <p:cTn id="17" dur="2000"/>
                                        <p:tgtEl>
                                          <p:spTgt spid="25"/>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30"/>
                                        </p:tgtEl>
                                        <p:attrNameLst>
                                          <p:attrName>style.visibility</p:attrName>
                                        </p:attrNameLst>
                                      </p:cBhvr>
                                      <p:to>
                                        <p:strVal val="visible"/>
                                      </p:to>
                                    </p:set>
                                    <p:animEffect transition="in" filter="circle(in)">
                                      <p:cBhvr>
                                        <p:cTn id="22" dur="2000"/>
                                        <p:tgtEl>
                                          <p:spTgt spid="30"/>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27"/>
                                        </p:tgtEl>
                                        <p:attrNameLst>
                                          <p:attrName>style.visibility</p:attrName>
                                        </p:attrNameLst>
                                      </p:cBhvr>
                                      <p:to>
                                        <p:strVal val="visible"/>
                                      </p:to>
                                    </p:set>
                                    <p:animEffect transition="in" filter="circle(in)">
                                      <p:cBhvr>
                                        <p:cTn id="27" dur="2000"/>
                                        <p:tgtEl>
                                          <p:spTgt spid="27"/>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grpId="0" nodeType="clickEffect">
                                  <p:stCondLst>
                                    <p:cond delay="0"/>
                                  </p:stCondLst>
                                  <p:childTnLst>
                                    <p:set>
                                      <p:cBhvr>
                                        <p:cTn id="31" dur="1" fill="hold">
                                          <p:stCondLst>
                                            <p:cond delay="0"/>
                                          </p:stCondLst>
                                        </p:cTn>
                                        <p:tgtEl>
                                          <p:spTgt spid="29"/>
                                        </p:tgtEl>
                                        <p:attrNameLst>
                                          <p:attrName>style.visibility</p:attrName>
                                        </p:attrNameLst>
                                      </p:cBhvr>
                                      <p:to>
                                        <p:strVal val="visible"/>
                                      </p:to>
                                    </p:set>
                                    <p:animEffect transition="in" filter="circle(in)">
                                      <p:cBhvr>
                                        <p:cTn id="32" dur="2000"/>
                                        <p:tgtEl>
                                          <p:spTgt spid="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P spid="25" grpId="0" animBg="1"/>
      <p:bldP spid="27" grpId="0" animBg="1"/>
      <p:bldP spid="29" grpId="0" animBg="1"/>
      <p:bldP spid="30"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095375" y="817563"/>
            <a:ext cx="6964363" cy="3906837"/>
          </a:xfrm>
        </p:spPr>
        <p:txBody>
          <a:bodyPr rtlCol="0">
            <a:normAutofit fontScale="90000"/>
          </a:bodyPr>
          <a:lstStyle/>
          <a:p>
            <a:pPr fontAlgn="auto">
              <a:spcAft>
                <a:spcPts val="0"/>
              </a:spcAft>
              <a:defRPr/>
            </a:pPr>
            <a:r>
              <a:rPr lang="cs-CZ" dirty="0" smtClean="0"/>
              <a:t>Tak jak se vám vedlo?</a:t>
            </a:r>
            <a:r>
              <a:rPr lang="cs-CZ" dirty="0"/>
              <a:t/>
            </a:r>
            <a:br>
              <a:rPr lang="cs-CZ" dirty="0"/>
            </a:br>
            <a:r>
              <a:rPr lang="cs-CZ" dirty="0" smtClean="0"/>
              <a:t>Našly jste všechny chyby?</a:t>
            </a:r>
            <a:br>
              <a:rPr lang="cs-CZ" dirty="0" smtClean="0"/>
            </a:br>
            <a:r>
              <a:rPr lang="cs-CZ" dirty="0" smtClean="0"/>
              <a:t>Jestli ano, tak si zasloužíte velkou </a:t>
            </a:r>
            <a:br>
              <a:rPr lang="cs-CZ" dirty="0" smtClean="0"/>
            </a:br>
            <a:endParaRPr lang="cs-CZ" sz="9600" dirty="0"/>
          </a:p>
        </p:txBody>
      </p:sp>
      <p:pic>
        <p:nvPicPr>
          <p:cNvPr id="24578" name="Picture 2" descr="C:\Users\prejzova\AppData\Local\Microsoft\Windows\Temporary Internet Files\Content.IE5\5TF55U86\MC900434726[1].png"/>
          <p:cNvPicPr>
            <a:picLocks noChangeAspect="1" noChangeArrowheads="1"/>
          </p:cNvPicPr>
          <p:nvPr/>
        </p:nvPicPr>
        <p:blipFill>
          <a:blip r:embed="rId2"/>
          <a:srcRect/>
          <a:stretch>
            <a:fillRect/>
          </a:stretch>
        </p:blipFill>
        <p:spPr bwMode="auto">
          <a:xfrm>
            <a:off x="5799138" y="2947988"/>
            <a:ext cx="2286000" cy="3024187"/>
          </a:xfrm>
          <a:prstGeom prst="rect">
            <a:avLst/>
          </a:prstGeom>
          <a:noFill/>
          <a:ln w="9525">
            <a:noFill/>
            <a:miter lim="800000"/>
            <a:headEnd/>
            <a:tailEnd/>
          </a:ln>
        </p:spPr>
      </p:pic>
      <p:pic>
        <p:nvPicPr>
          <p:cNvPr id="24579" name="Picture 5" descr="C:\Users\prejzova\AppData\Local\Microsoft\Windows\Temporary Internet Files\Content.IE5\MV0RWANB\MC900413520[1].wmf"/>
          <p:cNvPicPr>
            <a:picLocks noChangeAspect="1" noChangeArrowheads="1"/>
          </p:cNvPicPr>
          <p:nvPr/>
        </p:nvPicPr>
        <p:blipFill>
          <a:blip r:embed="rId3"/>
          <a:srcRect/>
          <a:stretch>
            <a:fillRect/>
          </a:stretch>
        </p:blipFill>
        <p:spPr bwMode="auto">
          <a:xfrm>
            <a:off x="3454400" y="3851275"/>
            <a:ext cx="2401888" cy="2306638"/>
          </a:xfrm>
          <a:prstGeom prst="rect">
            <a:avLst/>
          </a:prstGeom>
          <a:noFill/>
          <a:ln w="9525">
            <a:noFill/>
            <a:miter lim="800000"/>
            <a:headEnd/>
            <a:tailEnd/>
          </a:ln>
        </p:spPr>
      </p:pic>
      <p:pic>
        <p:nvPicPr>
          <p:cNvPr id="24580" name="Picture 6" descr="C:\Users\prejzova\AppData\Local\Microsoft\Windows\Temporary Internet Files\Content.IE5\MV0RWANB\MC900413520[1].wmf"/>
          <p:cNvPicPr>
            <a:picLocks noGrp="1" noChangeAspect="1" noChangeArrowheads="1"/>
          </p:cNvPicPr>
          <p:nvPr>
            <p:ph idx="1"/>
          </p:nvPr>
        </p:nvPicPr>
        <p:blipFill>
          <a:blip r:embed="rId3"/>
          <a:srcRect/>
          <a:stretch>
            <a:fillRect/>
          </a:stretch>
        </p:blipFill>
        <p:spPr>
          <a:xfrm>
            <a:off x="1258888" y="3068638"/>
            <a:ext cx="2403475" cy="3082925"/>
          </a:xfrm>
        </p:spPr>
      </p:pic>
    </p:spTree>
  </p:cSld>
  <p:clrMapOvr>
    <a:masterClrMapping/>
  </p:clrMapOvr>
  <p:transition spd="slow">
    <p:wipe/>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TextovéPole 5"/>
          <p:cNvSpPr txBox="1">
            <a:spLocks noChangeArrowheads="1"/>
          </p:cNvSpPr>
          <p:nvPr/>
        </p:nvSpPr>
        <p:spPr bwMode="auto">
          <a:xfrm>
            <a:off x="1619250" y="908050"/>
            <a:ext cx="5761038" cy="954088"/>
          </a:xfrm>
          <a:prstGeom prst="rect">
            <a:avLst/>
          </a:prstGeom>
          <a:noFill/>
          <a:ln w="9525">
            <a:noFill/>
            <a:miter lim="800000"/>
            <a:headEnd/>
            <a:tailEnd/>
          </a:ln>
        </p:spPr>
        <p:txBody>
          <a:bodyPr>
            <a:spAutoFit/>
          </a:bodyPr>
          <a:lstStyle/>
          <a:p>
            <a:endParaRPr lang="cs-CZ" sz="2800">
              <a:latin typeface="Franklin Gothic Book"/>
            </a:endParaRPr>
          </a:p>
          <a:p>
            <a:r>
              <a:rPr lang="cs-CZ" sz="2800">
                <a:latin typeface="Franklin Gothic Book"/>
              </a:rPr>
              <a:t>Použité materiály a zdroje:</a:t>
            </a:r>
          </a:p>
        </p:txBody>
      </p:sp>
      <p:sp>
        <p:nvSpPr>
          <p:cNvPr id="25602" name="Nadpis 9"/>
          <p:cNvSpPr>
            <a:spLocks noGrp="1"/>
          </p:cNvSpPr>
          <p:nvPr>
            <p:ph type="ctrTitle"/>
          </p:nvPr>
        </p:nvSpPr>
        <p:spPr>
          <a:xfrm>
            <a:off x="1331913" y="1360488"/>
            <a:ext cx="6335712" cy="2428875"/>
          </a:xfrm>
        </p:spPr>
        <p:txBody>
          <a:bodyPr/>
          <a:lstStyle/>
          <a:p>
            <a:endParaRPr lang="cs-CZ" smtClean="0">
              <a:solidFill>
                <a:schemeClr val="bg1"/>
              </a:solidFill>
            </a:endParaRPr>
          </a:p>
        </p:txBody>
      </p:sp>
      <p:sp>
        <p:nvSpPr>
          <p:cNvPr id="25603" name="Podnadpis 10"/>
          <p:cNvSpPr>
            <a:spLocks noGrp="1"/>
          </p:cNvSpPr>
          <p:nvPr>
            <p:ph type="subTitle" idx="1"/>
          </p:nvPr>
        </p:nvSpPr>
        <p:spPr>
          <a:xfrm>
            <a:off x="1619250" y="1989138"/>
            <a:ext cx="5400675" cy="1511300"/>
          </a:xfrm>
        </p:spPr>
        <p:txBody>
          <a:bodyPr/>
          <a:lstStyle/>
          <a:p>
            <a:pPr algn="l"/>
            <a:r>
              <a:rPr lang="cs-CZ" smtClean="0"/>
              <a:t>Archiv autora</a:t>
            </a:r>
          </a:p>
        </p:txBody>
      </p:sp>
    </p:spTree>
  </p:cSld>
  <p:clrMapOvr>
    <a:masterClrMapping/>
  </p:clrMapOvr>
  <p:transition spd="slow">
    <p:wipe/>
  </p:transition>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Špendlík">
  <a:themeElements>
    <a:clrScheme name="Špendlík">
      <a:dk1>
        <a:sysClr val="windowText" lastClr="000000"/>
      </a:dk1>
      <a:lt1>
        <a:sysClr val="window" lastClr="FFFFFF"/>
      </a:lt1>
      <a:dk2>
        <a:srgbClr val="465E9C"/>
      </a:dk2>
      <a:lt2>
        <a:srgbClr val="CCDDEA"/>
      </a:lt2>
      <a:accent1>
        <a:srgbClr val="FDA023"/>
      </a:accent1>
      <a:accent2>
        <a:srgbClr val="AA2B1E"/>
      </a:accent2>
      <a:accent3>
        <a:srgbClr val="71685C"/>
      </a:accent3>
      <a:accent4>
        <a:srgbClr val="64A73B"/>
      </a:accent4>
      <a:accent5>
        <a:srgbClr val="EB5605"/>
      </a:accent5>
      <a:accent6>
        <a:srgbClr val="B9CA1A"/>
      </a:accent6>
      <a:hlink>
        <a:srgbClr val="D83E2C"/>
      </a:hlink>
      <a:folHlink>
        <a:srgbClr val="ED7D27"/>
      </a:folHlink>
    </a:clrScheme>
    <a:fontScheme name="Špendlík">
      <a:majorFont>
        <a:latin typeface="Constantia"/>
        <a:ea typeface=""/>
        <a:cs typeface=""/>
        <a:font script="Jpan" typeface="HGS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a:ea typeface=""/>
        <a:cs typeface=""/>
        <a:font script="Grek" typeface="Arial"/>
        <a:font script="Cyrl" typeface="Arial"/>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Špendlík">
      <a:fillStyleLst>
        <a:solidFill>
          <a:schemeClr val="phClr"/>
        </a:solidFill>
        <a:gradFill rotWithShape="1">
          <a:gsLst>
            <a:gs pos="0">
              <a:schemeClr val="phClr">
                <a:tint val="50000"/>
                <a:satMod val="180000"/>
                <a:lumMod val="100000"/>
              </a:schemeClr>
            </a:gs>
            <a:gs pos="40000">
              <a:schemeClr val="phClr">
                <a:tint val="60000"/>
                <a:satMod val="130000"/>
                <a:lumMod val="100000"/>
              </a:schemeClr>
            </a:gs>
            <a:gs pos="100000">
              <a:schemeClr val="phClr">
                <a:tint val="96000"/>
                <a:lumMod val="108000"/>
              </a:schemeClr>
            </a:gs>
          </a:gsLst>
          <a:lin ang="5400000" scaled="0"/>
        </a:gradFill>
        <a:gradFill rotWithShape="1">
          <a:gsLst>
            <a:gs pos="0">
              <a:schemeClr val="phClr"/>
            </a:gs>
            <a:gs pos="100000">
              <a:schemeClr val="phClr">
                <a:shade val="76000"/>
                <a:lumMod val="90000"/>
              </a:schemeClr>
            </a:gs>
          </a:gsLst>
          <a:lin ang="5400000" scaled="0"/>
        </a:gradFill>
      </a:fillStyleLst>
      <a:lnStyleLst>
        <a:ln w="9525" cap="flat" cmpd="sng" algn="ctr">
          <a:solidFill>
            <a:schemeClr val="phClr"/>
          </a:solidFill>
          <a:prstDash val="solid"/>
        </a:ln>
        <a:ln w="15875" cap="flat" cmpd="sng" algn="ctr">
          <a:solidFill>
            <a:schemeClr val="phClr">
              <a:shade val="80000"/>
              <a:lumMod val="90000"/>
            </a:schemeClr>
          </a:solidFill>
          <a:prstDash val="solid"/>
        </a:ln>
        <a:ln w="25400" cap="flat" cmpd="sng" algn="ctr">
          <a:solidFill>
            <a:schemeClr val="phClr"/>
          </a:solidFill>
          <a:prstDash val="solid"/>
        </a:ln>
      </a:lnStyleLst>
      <a:effectStyleLst>
        <a:effectStyle>
          <a:effectLst/>
        </a:effectStyle>
        <a:effectStyle>
          <a:effectLst>
            <a:outerShdw blurRad="38100" dist="38100" dir="4800000" sx="98000" sy="98000" rotWithShape="0">
              <a:srgbClr val="000000">
                <a:alpha val="32000"/>
              </a:srgbClr>
            </a:outerShdw>
          </a:effectLst>
        </a:effectStyle>
        <a:effectStyle>
          <a:effectLst>
            <a:outerShdw blurRad="38100" dist="38100" dir="4800000" sx="96000" sy="96000" rotWithShape="0">
              <a:srgbClr val="000000">
                <a:alpha val="40000"/>
              </a:srgbClr>
            </a:outerShdw>
          </a:effectLst>
          <a:scene3d>
            <a:camera prst="orthographicFront">
              <a:rot lat="0" lon="0" rev="0"/>
            </a:camera>
            <a:lightRig rig="threePt" dir="t">
              <a:rot lat="0" lon="0" rev="3240000"/>
            </a:lightRig>
          </a:scene3d>
          <a:sp3d>
            <a:bevelT w="28575" h="28575"/>
          </a:sp3d>
        </a:effectStyle>
      </a:effectStyleLst>
      <a:bgFillStyleLst>
        <a:solidFill>
          <a:schemeClr val="phClr">
            <a:tint val="93000"/>
          </a:schemeClr>
        </a:solidFill>
        <a:blipFill rotWithShape="1">
          <a:blip xmlns:r="http://schemas.openxmlformats.org/officeDocument/2006/relationships" r:embed="rId1">
            <a:duotone>
              <a:schemeClr val="phClr">
                <a:shade val="80000"/>
                <a:satMod val="140000"/>
                <a:lumMod val="50000"/>
              </a:schemeClr>
              <a:schemeClr val="phClr">
                <a:tint val="95000"/>
                <a:satMod val="180000"/>
                <a:lumMod val="160000"/>
              </a:schemeClr>
            </a:duotone>
          </a:blip>
          <a:stretch/>
        </a:blipFill>
        <a:blipFill rotWithShape="1">
          <a:blip xmlns:r="http://schemas.openxmlformats.org/officeDocument/2006/relationships" r:embed="rId2">
            <a:duotone>
              <a:schemeClr val="phClr">
                <a:tint val="98000"/>
                <a:shade val="90000"/>
                <a:satMod val="120000"/>
                <a:lumMod val="54000"/>
              </a:schemeClr>
              <a:schemeClr val="phClr">
                <a:tint val="80000"/>
                <a:satMod val="160000"/>
                <a:lumMod val="140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Pushpin</Template>
  <TotalTime>139</TotalTime>
  <Words>253</Words>
  <Application>Microsoft Office PowerPoint</Application>
  <PresentationFormat>Předvádění na obrazovce (4:3)</PresentationFormat>
  <Paragraphs>158</Paragraphs>
  <Slides>13</Slides>
  <Notes>1</Notes>
  <HiddenSlides>0</HiddenSlides>
  <MMClips>0</MMClips>
  <ScaleCrop>false</ScaleCrop>
  <HeadingPairs>
    <vt:vector size="6" baseType="variant">
      <vt:variant>
        <vt:lpstr>Použitá písma</vt:lpstr>
      </vt:variant>
      <vt:variant>
        <vt:i4>6</vt:i4>
      </vt:variant>
      <vt:variant>
        <vt:lpstr>Šablona návrhu</vt:lpstr>
      </vt:variant>
      <vt:variant>
        <vt:i4>4</vt:i4>
      </vt:variant>
      <vt:variant>
        <vt:lpstr>Nadpisy snímků</vt:lpstr>
      </vt:variant>
      <vt:variant>
        <vt:i4>13</vt:i4>
      </vt:variant>
    </vt:vector>
  </HeadingPairs>
  <TitlesOfParts>
    <vt:vector size="23" baseType="lpstr">
      <vt:lpstr>Franklin Gothic Book</vt:lpstr>
      <vt:lpstr>Arial</vt:lpstr>
      <vt:lpstr>Constantia</vt:lpstr>
      <vt:lpstr>Brush Script MT</vt:lpstr>
      <vt:lpstr>Calibri</vt:lpstr>
      <vt:lpstr>Rage Italic</vt:lpstr>
      <vt:lpstr>Špendlík</vt:lpstr>
      <vt:lpstr>Špendlík</vt:lpstr>
      <vt:lpstr>Špendlík</vt:lpstr>
      <vt:lpstr>Špendlík</vt:lpstr>
      <vt:lpstr>Snímek 1</vt:lpstr>
      <vt:lpstr>Ahoj děti.  Čeká na vás druhá matematická rozcvička. Tentokrát trochu těžší!  Ale vy to určitě zvládnete.         Ahoj děti. Čeká na vás druhá matematická rozcvička. Bude trochu těžší, ale nebojte se. Určitě to zvládnete. </vt:lpstr>
      <vt:lpstr>Snímek 3</vt:lpstr>
      <vt:lpstr>Snímek 4</vt:lpstr>
      <vt:lpstr>Snímek 5</vt:lpstr>
      <vt:lpstr>Snímek 6</vt:lpstr>
      <vt:lpstr>Snímek 7</vt:lpstr>
      <vt:lpstr>Snímek 8</vt:lpstr>
      <vt:lpstr>Snímek 9</vt:lpstr>
      <vt:lpstr>Snímek 10</vt:lpstr>
      <vt:lpstr>Snímek 11</vt:lpstr>
      <vt:lpstr>Tak jak se vám vedlo? Našly jste všechny chyby? Jestli ano, tak si zasloužíte velkou  </vt:lpstr>
      <vt:lpstr>Snímek 13</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Naděžda Prejzová</dc:creator>
  <cp:lastModifiedBy>Maminka</cp:lastModifiedBy>
  <cp:revision>20</cp:revision>
  <dcterms:created xsi:type="dcterms:W3CDTF">2012-10-22T18:07:22Z</dcterms:created>
  <dcterms:modified xsi:type="dcterms:W3CDTF">2012-11-16T22:19:16Z</dcterms:modified>
</cp:coreProperties>
</file>