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6" r:id="rId11"/>
    <p:sldId id="264" r:id="rId12"/>
    <p:sldId id="268" r:id="rId13"/>
    <p:sldId id="27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122418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978361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130504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8144978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854863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1470709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755432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394641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2026495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266028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512463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A4082-99E5-43F0-8B6E-AE23D52799C1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522BF-A46B-4BDD-85CD-1608EBCB7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5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06164670"/>
              </p:ext>
            </p:extLst>
          </p:nvPr>
        </p:nvGraphicFramePr>
        <p:xfrm>
          <a:off x="1524000" y="1397000"/>
          <a:ext cx="6720408" cy="31841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VY_32_Inovace_4.1.2</a:t>
                      </a:r>
                      <a:r>
                        <a:rPr lang="cs-CZ" baseline="0" dirty="0" smtClean="0"/>
                        <a:t>  Rýmování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</a:t>
                      </a:r>
                      <a:r>
                        <a:rPr lang="cs-CZ" baseline="0" dirty="0" smtClean="0"/>
                        <a:t> k s</a:t>
                      </a:r>
                      <a:r>
                        <a:rPr lang="cs-CZ" dirty="0" smtClean="0"/>
                        <a:t>eznámení s rýmy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dirty="0" smtClean="0"/>
                        <a:t>hry se slovy. Prezentace byla vytvořena pro práci s interaktivní tabulí nebo dataprojektorem a obsahuje animace.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xmlns="" val="21248392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Pojďte děti, zahrajeme si na básníky.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597971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Podívejte milé děti,</a:t>
            </a:r>
          </a:p>
          <a:p>
            <a:pPr marL="0" indent="0">
              <a:buNone/>
            </a:pPr>
            <a:r>
              <a:rPr lang="cs-CZ" sz="4000" dirty="0" smtClean="0"/>
              <a:t>slovíčka k vám právě letí.</a:t>
            </a:r>
          </a:p>
          <a:p>
            <a:pPr marL="0" indent="0">
              <a:buNone/>
            </a:pPr>
            <a:r>
              <a:rPr lang="cs-CZ" sz="4000" dirty="0" smtClean="0"/>
              <a:t>Počkejte jen chviličku,</a:t>
            </a:r>
          </a:p>
          <a:p>
            <a:pPr marL="0" indent="0">
              <a:buNone/>
            </a:pPr>
            <a:r>
              <a:rPr lang="cs-CZ" sz="4000" dirty="0" smtClean="0"/>
              <a:t>vymyslíte básničku.</a:t>
            </a:r>
          </a:p>
          <a:p>
            <a:pPr marL="0" indent="0">
              <a:buNone/>
            </a:pPr>
            <a:r>
              <a:rPr lang="cs-CZ" sz="4000" dirty="0" smtClean="0"/>
              <a:t>Které slovo jen to je?</a:t>
            </a:r>
          </a:p>
          <a:p>
            <a:pPr marL="0" indent="0">
              <a:buNone/>
            </a:pPr>
            <a:r>
              <a:rPr lang="cs-CZ" sz="4000" dirty="0" smtClean="0"/>
              <a:t>To, které se rýmuje!</a:t>
            </a:r>
            <a:endParaRPr lang="cs-CZ" sz="4000" dirty="0"/>
          </a:p>
        </p:txBody>
      </p:sp>
      <p:pic>
        <p:nvPicPr>
          <p:cNvPr id="1026" name="Picture 2" descr="C:\Users\prejzova\AppData\Local\Microsoft\Windows\Temporary Internet Files\Content.IE5\I5N0C3XM\MP9004279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26267"/>
            <a:ext cx="3528392" cy="320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25893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RÝMOVÁNÍ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457200" y="3284984"/>
            <a:ext cx="4038600" cy="2841179"/>
          </a:xfrm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Ozvěna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3284985"/>
            <a:ext cx="3898776" cy="2808312"/>
          </a:xfrm>
          <a:solidFill>
            <a:srgbClr val="92D050"/>
          </a:solidFill>
        </p:spPr>
        <p:txBody>
          <a:bodyPr/>
          <a:lstStyle/>
          <a:p>
            <a:endParaRPr lang="cs-CZ" dirty="0" smtClean="0"/>
          </a:p>
          <a:p>
            <a:endParaRPr lang="cs-CZ" sz="800" dirty="0" smtClean="0"/>
          </a:p>
          <a:p>
            <a:pPr marL="0" indent="0" algn="ctr">
              <a:buNone/>
            </a:pPr>
            <a:r>
              <a:rPr lang="cs-CZ" sz="5400" dirty="0" smtClean="0"/>
              <a:t>Krámek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2399043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2016224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OZVĚNA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3600" dirty="0" smtClean="0"/>
              <a:t>Už jste si někdy povídali s ozvěnou? Ona toho moc nenamluví, ona jen papouškuje konec věty. Uhádnete, co mi ozvěna odpovídala?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98372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5653492" cy="590465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Co má na koukání naše kočka?</a:t>
            </a:r>
          </a:p>
          <a:p>
            <a:endParaRPr lang="cs-CZ" sz="800" dirty="0" smtClean="0"/>
          </a:p>
          <a:p>
            <a:r>
              <a:rPr lang="cs-CZ" sz="3200" dirty="0" smtClean="0"/>
              <a:t>Kdy jsme lezli po jabloni?</a:t>
            </a:r>
          </a:p>
          <a:p>
            <a:endParaRPr lang="cs-CZ" sz="800" dirty="0" smtClean="0"/>
          </a:p>
          <a:p>
            <a:r>
              <a:rPr lang="cs-CZ" sz="3200" dirty="0" smtClean="0"/>
              <a:t>Co strkáme do ponožky?</a:t>
            </a:r>
          </a:p>
          <a:p>
            <a:endParaRPr lang="cs-CZ" sz="800" dirty="0" smtClean="0"/>
          </a:p>
          <a:p>
            <a:r>
              <a:rPr lang="cs-CZ" sz="3200" dirty="0" smtClean="0"/>
              <a:t>Komu dáme pomeranče?</a:t>
            </a:r>
          </a:p>
          <a:p>
            <a:endParaRPr lang="cs-CZ" sz="800" dirty="0" smtClean="0"/>
          </a:p>
          <a:p>
            <a:r>
              <a:rPr lang="cs-CZ" sz="3200" dirty="0" smtClean="0"/>
              <a:t>Kdo v noci houká na měsíček?</a:t>
            </a:r>
          </a:p>
          <a:p>
            <a:endParaRPr lang="cs-CZ" sz="800" dirty="0" smtClean="0"/>
          </a:p>
          <a:p>
            <a:r>
              <a:rPr lang="cs-CZ" sz="3200" dirty="0" smtClean="0"/>
              <a:t>Kdo má radost ze života?</a:t>
            </a:r>
          </a:p>
          <a:p>
            <a:endParaRPr lang="cs-CZ" sz="800" dirty="0" smtClean="0"/>
          </a:p>
          <a:p>
            <a:r>
              <a:rPr lang="cs-CZ" sz="3200" dirty="0" smtClean="0"/>
              <a:t>Co dělá maminka u postele?</a:t>
            </a:r>
          </a:p>
          <a:p>
            <a:endParaRPr lang="cs-CZ" sz="8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372200" y="620688"/>
            <a:ext cx="2314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59779" y="625771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660324" y="1268760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LONI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722559" y="1876337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NOŽKY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660324" y="2499524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ANČE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177880" y="3391361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SÝČEK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452320" y="4281945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846929" y="5074033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STELE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89945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692696"/>
            <a:ext cx="5184576" cy="528945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Kdo se včera nemyl?</a:t>
            </a:r>
          </a:p>
          <a:p>
            <a:endParaRPr lang="cs-CZ" sz="800" dirty="0" smtClean="0"/>
          </a:p>
          <a:p>
            <a:r>
              <a:rPr lang="cs-CZ" sz="3200" dirty="0" smtClean="0"/>
              <a:t>Čí jsou tyhle podkolenky?</a:t>
            </a:r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3200" dirty="0" smtClean="0"/>
              <a:t>Čí jsou  tyhle holiny?</a:t>
            </a:r>
          </a:p>
          <a:p>
            <a:endParaRPr lang="cs-CZ" sz="800" dirty="0" smtClean="0"/>
          </a:p>
          <a:p>
            <a:r>
              <a:rPr lang="cs-CZ" sz="3200" dirty="0" smtClean="0"/>
              <a:t>Co nám zbylo z jitrnic?</a:t>
            </a:r>
          </a:p>
          <a:p>
            <a:endParaRPr lang="cs-CZ" sz="800" dirty="0" smtClean="0"/>
          </a:p>
          <a:p>
            <a:r>
              <a:rPr lang="cs-CZ" sz="3200" dirty="0" smtClean="0"/>
              <a:t>Kolik se nás vrací zpět?</a:t>
            </a:r>
          </a:p>
          <a:p>
            <a:endParaRPr lang="cs-CZ" sz="800" dirty="0" smtClean="0"/>
          </a:p>
          <a:p>
            <a:r>
              <a:rPr lang="cs-CZ" sz="3200" dirty="0" smtClean="0"/>
              <a:t>Co nosím od soboty?</a:t>
            </a:r>
          </a:p>
          <a:p>
            <a:endParaRPr lang="cs-CZ" sz="800" dirty="0" smtClean="0"/>
          </a:p>
          <a:p>
            <a:r>
              <a:rPr lang="cs-CZ" sz="3200" dirty="0" smtClean="0"/>
              <a:t>Kdo se pase u jetele?</a:t>
            </a:r>
          </a:p>
          <a:p>
            <a:endParaRPr lang="cs-CZ" sz="900" dirty="0" smtClean="0"/>
          </a:p>
          <a:p>
            <a:r>
              <a:rPr lang="cs-CZ" sz="3200" dirty="0" smtClean="0"/>
              <a:t>Kdo se obejde bez kapes?</a:t>
            </a:r>
          </a:p>
          <a:p>
            <a:endParaRPr lang="cs-CZ" sz="3200" dirty="0" smtClean="0"/>
          </a:p>
          <a:p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15100" y="3464558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PĚT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53236" y="1196752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LENKY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485131" y="3696161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164288" y="1916832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OLINY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164288" y="4488249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TELE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179195" y="5085184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PES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054415" y="2576678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NIC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164288" y="811618"/>
            <a:ext cx="1274440" cy="792088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EMIL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2138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2835746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RÝMOVÁNÍ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5400" dirty="0" smtClean="0">
                <a:solidFill>
                  <a:schemeClr val="tx1"/>
                </a:solidFill>
              </a:rPr>
              <a:t>Krámek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7714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1"/>
          </a:xfr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KRÁMEK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3"/>
            <a:ext cx="8229600" cy="5256585"/>
          </a:xfrm>
          <a:solidFill>
            <a:schemeClr val="accent3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malém krámku na nároží</a:t>
            </a:r>
          </a:p>
          <a:p>
            <a:pPr marL="0" indent="0">
              <a:buNone/>
            </a:pPr>
            <a:r>
              <a:rPr lang="cs-CZ" dirty="0" smtClean="0"/>
              <a:t>prodávají prima zboží!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Šli jsme se do toho krámku podívat. Ruda, Monika, Lenka, Jirka, Vítek, Karina, Klárka, Radka, Věra, Řehoř, Patrik, Nelly, Anežka.</a:t>
            </a:r>
          </a:p>
          <a:p>
            <a:pPr marL="0" indent="0">
              <a:buNone/>
            </a:pPr>
            <a:r>
              <a:rPr lang="cs-CZ" dirty="0" smtClean="0"/>
              <a:t>Doplňte jména dětí do linek tak, aby se každé jméno s věcí rýmovalo.</a:t>
            </a:r>
            <a:endParaRPr lang="cs-CZ" dirty="0"/>
          </a:p>
        </p:txBody>
      </p:sp>
      <p:pic>
        <p:nvPicPr>
          <p:cNvPr id="1026" name="Picture 2" descr="C:\Users\prejzova\AppData\Local\Microsoft\Windows\Temporary Internet Files\Content.IE5\50RHYVP1\MC900019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8310" y="548681"/>
            <a:ext cx="152417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96751"/>
            <a:ext cx="1339354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ejzova\AppData\Local\Microsoft\Windows\Temporary Internet Files\Content.IE5\PSBFHVVI\MC900331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5450" y="4797152"/>
            <a:ext cx="2117030" cy="178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ejzova\AppData\Local\Microsoft\Windows\Temporary Internet Files\Content.IE5\O4PZIY3K\MC9002341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70936"/>
            <a:ext cx="1854791" cy="83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ejzova\AppData\Local\Microsoft\Windows\Temporary Internet Files\Content.IE5\9S3725G8\MC90043804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40482"/>
            <a:ext cx="1512168" cy="96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ejzova\AppData\Local\Microsoft\Windows\Temporary Internet Files\Content.IE5\O4PZIY3K\MC9002151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013176"/>
            <a:ext cx="154185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ejzova\AppData\Local\Microsoft\Windows\Temporary Internet Files\Content.IE5\9S3725G8\MC9002321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11791"/>
            <a:ext cx="1296144" cy="172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43907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4402832" cy="5760640"/>
          </a:xfr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endParaRPr lang="cs-CZ" sz="1000" b="1" dirty="0" smtClean="0"/>
          </a:p>
          <a:p>
            <a:r>
              <a:rPr lang="cs-CZ" b="1" dirty="0" smtClean="0"/>
              <a:t>Panenku pro …………………….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Mičudu pro……………………….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Harmoniku pro………………….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Medvídka pro ……………………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Sekyrku pro ……………………….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Lopatku pro ……………………...</a:t>
            </a:r>
          </a:p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228184" y="476672"/>
            <a:ext cx="2664296" cy="5832648"/>
          </a:xfrm>
          <a:solidFill>
            <a:srgbClr val="92D050"/>
          </a:solidFill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Ruda	               Lenka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	</a:t>
            </a:r>
          </a:p>
          <a:p>
            <a:pPr marL="0" indent="0">
              <a:buNone/>
            </a:pPr>
            <a:r>
              <a:rPr lang="cs-CZ" sz="2600" b="1" dirty="0" smtClean="0"/>
              <a:t>Monika                   Jirka 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	 </a:t>
            </a:r>
          </a:p>
          <a:p>
            <a:pPr marL="0" indent="0">
              <a:buNone/>
            </a:pPr>
            <a:r>
              <a:rPr lang="cs-CZ" sz="2600" b="1" dirty="0" smtClean="0"/>
              <a:t>Vítek	            Anežka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R</a:t>
            </a:r>
            <a:r>
              <a:rPr lang="cs-CZ" sz="2600" b="1" dirty="0" smtClean="0"/>
              <a:t>adka 	              Klárka</a:t>
            </a:r>
          </a:p>
          <a:p>
            <a:pPr marL="0" indent="0">
              <a:buNone/>
            </a:pPr>
            <a:endParaRPr lang="cs-CZ" sz="2600" b="1" dirty="0" smtClean="0"/>
          </a:p>
          <a:p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Řehoř	               Věrka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 </a:t>
            </a:r>
          </a:p>
          <a:p>
            <a:pPr marL="0" indent="0">
              <a:buNone/>
            </a:pPr>
            <a:r>
              <a:rPr lang="cs-CZ" sz="2600" b="1" dirty="0" smtClean="0"/>
              <a:t>Nelly	                Patrik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03255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04056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908720"/>
            <a:ext cx="4038600" cy="5616624"/>
          </a:xfr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endParaRPr lang="cs-CZ" sz="1000" b="1" dirty="0" smtClean="0"/>
          </a:p>
          <a:p>
            <a:r>
              <a:rPr lang="cs-CZ" b="1" dirty="0" smtClean="0"/>
              <a:t>Panenku pro LENKU.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endParaRPr lang="cs-CZ" sz="1000" b="1" dirty="0" smtClean="0"/>
          </a:p>
          <a:p>
            <a:r>
              <a:rPr lang="cs-CZ" b="1" dirty="0" smtClean="0"/>
              <a:t>Mičudu pro RUDU.</a:t>
            </a:r>
          </a:p>
          <a:p>
            <a:endParaRPr lang="cs-CZ" b="1" dirty="0" smtClean="0"/>
          </a:p>
          <a:p>
            <a:endParaRPr lang="cs-CZ" sz="1000" b="1" dirty="0" smtClean="0"/>
          </a:p>
          <a:p>
            <a:endParaRPr lang="cs-CZ" sz="1000" b="1" dirty="0" smtClean="0"/>
          </a:p>
          <a:p>
            <a:r>
              <a:rPr lang="cs-CZ" b="1" dirty="0" smtClean="0"/>
              <a:t>Harmoniku pro MONIKU.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Medvídka pro VÍTKA.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Sekyrku pro JIRKU.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Lopatku pro RADKU.</a:t>
            </a:r>
          </a:p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940152" y="980728"/>
            <a:ext cx="2746648" cy="5400600"/>
          </a:xfrm>
          <a:solidFill>
            <a:srgbClr val="92D050"/>
          </a:solidFill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Ruda</a:t>
            </a:r>
            <a:r>
              <a:rPr lang="cs-CZ" sz="2600" b="1" smtClean="0"/>
              <a:t>	               Lenka</a:t>
            </a:r>
          </a:p>
          <a:p>
            <a:pPr marL="0" indent="0">
              <a:buNone/>
            </a:pPr>
            <a:endParaRPr lang="cs-CZ" sz="2600" b="1" smtClean="0"/>
          </a:p>
          <a:p>
            <a:pPr marL="0" indent="0">
              <a:buNone/>
            </a:pPr>
            <a:r>
              <a:rPr lang="cs-CZ" sz="2600" b="1" dirty="0" smtClean="0"/>
              <a:t>	</a:t>
            </a:r>
          </a:p>
          <a:p>
            <a:pPr marL="0" indent="0">
              <a:buNone/>
            </a:pPr>
            <a:r>
              <a:rPr lang="cs-CZ" sz="2600" b="1" dirty="0" smtClean="0"/>
              <a:t>Monika                   Jirka 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	 </a:t>
            </a:r>
          </a:p>
          <a:p>
            <a:pPr marL="0" indent="0">
              <a:buNone/>
            </a:pPr>
            <a:r>
              <a:rPr lang="cs-CZ" sz="2600" b="1" dirty="0" smtClean="0"/>
              <a:t>Vítek	            Anežka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/>
              <a:t>R</a:t>
            </a:r>
            <a:r>
              <a:rPr lang="cs-CZ" sz="2600" b="1" dirty="0" smtClean="0"/>
              <a:t>adka 	              Klárka</a:t>
            </a:r>
          </a:p>
          <a:p>
            <a:pPr marL="0" indent="0">
              <a:buNone/>
            </a:pPr>
            <a:endParaRPr lang="cs-CZ" sz="2600" b="1" dirty="0" smtClean="0"/>
          </a:p>
          <a:p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Řehoř	               Věrka</a:t>
            </a:r>
          </a:p>
          <a:p>
            <a:pPr marL="0" indent="0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 </a:t>
            </a:r>
          </a:p>
          <a:p>
            <a:pPr marL="0" indent="0">
              <a:buNone/>
            </a:pPr>
            <a:r>
              <a:rPr lang="cs-CZ" sz="2600" b="1" dirty="0" smtClean="0"/>
              <a:t>Nelly	                Patrik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81715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906888" cy="5688632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Autofit/>
          </a:bodyPr>
          <a:lstStyle/>
          <a:p>
            <a:endParaRPr lang="cs-CZ" sz="800" dirty="0" smtClean="0"/>
          </a:p>
          <a:p>
            <a:r>
              <a:rPr lang="cs-CZ" sz="2400" dirty="0" smtClean="0"/>
              <a:t>Činely pro ………………………….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Baterku pro 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Koloběžku pro ……………………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Módní trika pro 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Mušli z moře ……………………….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Polárku pro ……………………………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908720"/>
            <a:ext cx="2602632" cy="5616624"/>
          </a:xfrm>
          <a:solidFill>
            <a:srgbClr val="92D050"/>
          </a:solidFill>
          <a:ln w="76200">
            <a:solidFill>
              <a:schemeClr val="tx2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b="1" dirty="0" smtClean="0"/>
              <a:t>Ruda	            Lenka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Monika                Jirka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Vítek	          Anežka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Radka 	            Klárka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Řehoř	             Věrka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Nelly	             Patrik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24623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4">
              <a:lumMod val="20000"/>
              <a:lumOff val="80000"/>
            </a:schemeClr>
          </a:solidFill>
          <a:ln w="57150"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690864" cy="5400600"/>
          </a:xfrm>
          <a:solidFill>
            <a:schemeClr val="accent5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>
            <a:noAutofit/>
          </a:bodyPr>
          <a:lstStyle/>
          <a:p>
            <a:endParaRPr lang="cs-CZ" sz="800" dirty="0" smtClean="0"/>
          </a:p>
          <a:p>
            <a:r>
              <a:rPr lang="cs-CZ" sz="2400" dirty="0" smtClean="0"/>
              <a:t>Činely pro NELLY.</a:t>
            </a:r>
          </a:p>
          <a:p>
            <a:endParaRPr lang="cs-CZ" sz="2400" dirty="0" smtClean="0"/>
          </a:p>
          <a:p>
            <a:r>
              <a:rPr lang="cs-CZ" sz="2400" dirty="0" smtClean="0"/>
              <a:t>Baterku pro VĚRKU.</a:t>
            </a:r>
          </a:p>
          <a:p>
            <a:endParaRPr lang="cs-CZ" sz="2400" dirty="0" smtClean="0"/>
          </a:p>
          <a:p>
            <a:r>
              <a:rPr lang="cs-CZ" sz="2400" dirty="0" smtClean="0"/>
              <a:t>Koloběžku pro ANEŽKU.</a:t>
            </a:r>
          </a:p>
          <a:p>
            <a:endParaRPr lang="cs-CZ" sz="2400" dirty="0" smtClean="0"/>
          </a:p>
          <a:p>
            <a:r>
              <a:rPr lang="cs-CZ" sz="2400" dirty="0" smtClean="0"/>
              <a:t>Módní trika pro ERIKA.</a:t>
            </a:r>
          </a:p>
          <a:p>
            <a:endParaRPr lang="cs-CZ" sz="2400" dirty="0" smtClean="0"/>
          </a:p>
          <a:p>
            <a:r>
              <a:rPr lang="cs-CZ" sz="2400" dirty="0" smtClean="0"/>
              <a:t>Mušli z moře pro ŘEHOŘE.</a:t>
            </a:r>
          </a:p>
          <a:p>
            <a:endParaRPr lang="cs-CZ" sz="2400" dirty="0" smtClean="0"/>
          </a:p>
          <a:p>
            <a:r>
              <a:rPr lang="cs-CZ" sz="2400" dirty="0" smtClean="0"/>
              <a:t>Polárku pro KLÁRKU.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40152" y="1052736"/>
            <a:ext cx="2746648" cy="5328592"/>
          </a:xfrm>
          <a:solidFill>
            <a:srgbClr val="92D050"/>
          </a:solidFill>
          <a:ln w="76200">
            <a:solidFill>
              <a:schemeClr val="tx2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b="1" dirty="0" smtClean="0"/>
              <a:t>Ruda	            Lenka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Monika                Jirka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Vítek	          Anežka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Radka 	            Klárka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Řehoř	             Věrka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Nelly	             Patrik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87496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Líbilo se vám rýmování?</a:t>
            </a:r>
            <a:br>
              <a:rPr lang="cs-CZ" dirty="0" smtClean="0"/>
            </a:br>
            <a:r>
              <a:rPr lang="cs-CZ" dirty="0" smtClean="0"/>
              <a:t>Jestli ano, zkuste si nějakou básničku vymyslet.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prejzova\AppData\Local\Microsoft\Windows\Temporary Internet Files\Content.IE5\MV0RWANB\MP90044486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08920"/>
            <a:ext cx="568863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91142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Obrázky </a:t>
            </a:r>
            <a:r>
              <a:rPr lang="cs-CZ" sz="2000" dirty="0" smtClean="0"/>
              <a:t>: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ŽÁČEK, Jiří. </a:t>
            </a:r>
            <a:r>
              <a:rPr lang="cs-CZ" sz="2000" i="1" dirty="0"/>
              <a:t>Hádanky a </a:t>
            </a:r>
            <a:r>
              <a:rPr lang="cs-CZ" sz="2000" i="1" dirty="0" smtClean="0"/>
              <a:t>luštěniny</a:t>
            </a:r>
            <a:r>
              <a:rPr lang="cs-CZ" sz="2000" dirty="0"/>
              <a:t>. Praha: Šulc a spol., 1996, ISBN 879-66-96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Vlastní 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976400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420</Words>
  <Application>Microsoft Office PowerPoint</Application>
  <PresentationFormat>Předvádění na obrazovce (4:3)</PresentationFormat>
  <Paragraphs>232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Pojďte děti, zahrajeme si na básníky.</vt:lpstr>
      <vt:lpstr>RÝMOVÁNÍ</vt:lpstr>
      <vt:lpstr>OZVĚNA</vt:lpstr>
      <vt:lpstr>Snímek 5</vt:lpstr>
      <vt:lpstr>Snímek 6</vt:lpstr>
      <vt:lpstr>RÝMOVÁNÍ</vt:lpstr>
      <vt:lpstr>KRÁMEK</vt:lpstr>
      <vt:lpstr>Snímek 9</vt:lpstr>
      <vt:lpstr>Řešení</vt:lpstr>
      <vt:lpstr>Snímek 11</vt:lpstr>
      <vt:lpstr>Řešení</vt:lpstr>
      <vt:lpstr> Líbilo se vám rýmování? Jestli ano, zkuste si nějakou básničku vymyslet. </vt:lpstr>
      <vt:lpstr>Použité zdroje a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Rýmy</dc:title>
  <dc:creator>Naděžda Prejzová</dc:creator>
  <cp:lastModifiedBy>Dum</cp:lastModifiedBy>
  <cp:revision>23</cp:revision>
  <dcterms:created xsi:type="dcterms:W3CDTF">2012-10-27T18:19:09Z</dcterms:created>
  <dcterms:modified xsi:type="dcterms:W3CDTF">2012-11-16T19:30:53Z</dcterms:modified>
</cp:coreProperties>
</file>