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8117-5180-4342-8ACA-0DC0BF8866CA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ABD45-AAA8-41AB-9E7A-6B094534A0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6166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8117-5180-4342-8ACA-0DC0BF8866CA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ABD45-AAA8-41AB-9E7A-6B094534A0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5628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8117-5180-4342-8ACA-0DC0BF8866CA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ABD45-AAA8-41AB-9E7A-6B094534A0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4219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8117-5180-4342-8ACA-0DC0BF8866CA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ABD45-AAA8-41AB-9E7A-6B094534A0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173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8117-5180-4342-8ACA-0DC0BF8866CA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ABD45-AAA8-41AB-9E7A-6B094534A0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2661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8117-5180-4342-8ACA-0DC0BF8866CA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ABD45-AAA8-41AB-9E7A-6B094534A0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9757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8117-5180-4342-8ACA-0DC0BF8866CA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ABD45-AAA8-41AB-9E7A-6B094534A0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493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8117-5180-4342-8ACA-0DC0BF8866CA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ABD45-AAA8-41AB-9E7A-6B094534A0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372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8117-5180-4342-8ACA-0DC0BF8866CA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ABD45-AAA8-41AB-9E7A-6B094534A0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1251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8117-5180-4342-8ACA-0DC0BF8866CA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ABD45-AAA8-41AB-9E7A-6B094534A0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0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208117-5180-4342-8ACA-0DC0BF8866CA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0ABD45-AAA8-41AB-9E7A-6B094534A0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3616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208117-5180-4342-8ACA-0DC0BF8866CA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0ABD45-AAA8-41AB-9E7A-6B094534A0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09511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8902963"/>
              </p:ext>
            </p:extLst>
          </p:nvPr>
        </p:nvGraphicFramePr>
        <p:xfrm>
          <a:off x="1524000" y="1397000"/>
          <a:ext cx="6720408" cy="33212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42649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Bc. Naďa Prejzová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VY_32_Inovace_4.1.3</a:t>
                      </a:r>
                      <a:r>
                        <a:rPr lang="cs-CZ" baseline="0" dirty="0" smtClean="0"/>
                        <a:t> Věta jednoduchá a souvětí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Český jazyk a literatura 3. ročník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051639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Materiál je určen k seznámení s větou jednoduchou a souvětím. Prezentace byla vytvořena pro práci s interaktivní tabulí nebo dataprojektorem</a:t>
                      </a:r>
                      <a:r>
                        <a:rPr lang="cs-CZ" baseline="0" dirty="0" smtClean="0"/>
                        <a:t> a obsahuje animaci.</a:t>
                      </a:r>
                      <a:endParaRPr lang="cs-CZ" dirty="0" smtClean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0610" y="764704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1985801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2" cy="1800200"/>
          </a:xfrm>
          <a:solidFill>
            <a:schemeClr val="accent6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marL="0" indent="0"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b="1" i="1" dirty="0" smtClean="0"/>
              <a:t>Věta jednoduchá </a:t>
            </a:r>
            <a:r>
              <a:rPr lang="cs-CZ" dirty="0" smtClean="0"/>
              <a:t>-  se skládá jen z jednoho přísudku, podmětů může mít více.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 sobotu maminka </a:t>
            </a:r>
            <a:r>
              <a:rPr lang="cs-CZ" u="sng" dirty="0" smtClean="0"/>
              <a:t>uklízí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 smtClean="0"/>
              <a:t>V sobotu maminka i babička </a:t>
            </a:r>
            <a:r>
              <a:rPr lang="cs-CZ" u="sng" dirty="0" smtClean="0"/>
              <a:t>uklízí.</a:t>
            </a:r>
            <a:br>
              <a:rPr lang="cs-CZ" u="sng" dirty="0" smtClean="0"/>
            </a:b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dirty="0" smtClean="0"/>
              <a:t>Po dvoře </a:t>
            </a:r>
            <a:r>
              <a:rPr lang="cs-CZ" u="sng" dirty="0" smtClean="0"/>
              <a:t>pobíhal</a:t>
            </a:r>
            <a:r>
              <a:rPr lang="cs-CZ" dirty="0" smtClean="0"/>
              <a:t> náš pes.</a:t>
            </a:r>
            <a:br>
              <a:rPr lang="cs-CZ" dirty="0" smtClean="0"/>
            </a:br>
            <a:r>
              <a:rPr lang="cs-CZ" dirty="0" smtClean="0"/>
              <a:t>Po dvoře </a:t>
            </a:r>
            <a:r>
              <a:rPr lang="cs-CZ" u="sng" dirty="0" smtClean="0"/>
              <a:t>pobíhal</a:t>
            </a:r>
            <a:r>
              <a:rPr lang="cs-CZ" dirty="0" smtClean="0"/>
              <a:t> náš pes a náš kohout.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888432"/>
          </a:xfrm>
          <a:ln w="38100">
            <a:solidFill>
              <a:srgbClr val="00B0F0"/>
            </a:solidFill>
          </a:ln>
        </p:spPr>
        <p:txBody>
          <a:bodyPr>
            <a:normAutofit/>
          </a:bodyPr>
          <a:lstStyle/>
          <a:p>
            <a:pPr marL="400050" lvl="1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400050" lvl="1" indent="0">
              <a:buNone/>
            </a:pPr>
            <a:endParaRPr lang="cs-CZ" dirty="0" smtClean="0"/>
          </a:p>
          <a:p>
            <a:pPr marL="400050" lvl="1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prejzova\AppData\Local\Microsoft\Windows\Temporary Internet Files\Content.IE5\5TF55U86\MP9004465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4204" y="4005064"/>
            <a:ext cx="1080120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097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>
            <a:normAutofit fontScale="90000"/>
          </a:bodyPr>
          <a:lstStyle/>
          <a:p>
            <a:pPr algn="l"/>
            <a:r>
              <a:rPr lang="cs-CZ" b="1" i="1" dirty="0" smtClean="0"/>
              <a:t>Souvětí</a:t>
            </a:r>
            <a:r>
              <a:rPr lang="cs-CZ" dirty="0" smtClean="0"/>
              <a:t> – se skládá ze dvou nebo více vět jednoduchých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  <a:ln w="57150"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Zdeněk </a:t>
            </a:r>
            <a:r>
              <a:rPr lang="cs-CZ" u="sng" dirty="0" smtClean="0"/>
              <a:t>se uč</a:t>
            </a:r>
            <a:r>
              <a:rPr lang="cs-CZ" dirty="0" smtClean="0"/>
              <a:t>í matematiku a Milan </a:t>
            </a:r>
            <a:r>
              <a:rPr lang="cs-CZ" u="sng" dirty="0" smtClean="0"/>
              <a:t>si čte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dirty="0" smtClean="0"/>
              <a:t>Chlapci </a:t>
            </a:r>
            <a:r>
              <a:rPr lang="cs-CZ" u="sng" dirty="0" smtClean="0"/>
              <a:t>hráli</a:t>
            </a:r>
            <a:r>
              <a:rPr lang="cs-CZ" dirty="0" smtClean="0"/>
              <a:t> fotbal a děvčata </a:t>
            </a:r>
            <a:r>
              <a:rPr lang="cs-CZ" u="sng" dirty="0" smtClean="0"/>
              <a:t>hrála</a:t>
            </a:r>
            <a:r>
              <a:rPr lang="cs-CZ" dirty="0" smtClean="0"/>
              <a:t> vybíjenou.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dirty="0" smtClean="0"/>
              <a:t>Pepík </a:t>
            </a:r>
            <a:r>
              <a:rPr lang="cs-CZ" u="sng" dirty="0" smtClean="0"/>
              <a:t>jezdil</a:t>
            </a:r>
            <a:r>
              <a:rPr lang="cs-CZ" dirty="0" smtClean="0"/>
              <a:t> na kole a </a:t>
            </a:r>
            <a:r>
              <a:rPr lang="cs-CZ" u="sng" dirty="0" smtClean="0"/>
              <a:t>spadl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dirty="0" smtClean="0"/>
              <a:t>Měsíc </a:t>
            </a:r>
            <a:r>
              <a:rPr lang="cs-CZ" u="sng" dirty="0" smtClean="0"/>
              <a:t>plul</a:t>
            </a:r>
            <a:r>
              <a:rPr lang="cs-CZ" dirty="0" smtClean="0"/>
              <a:t> po obloze a hvězdičky krásně </a:t>
            </a:r>
            <a:r>
              <a:rPr lang="cs-CZ" u="sng" dirty="0" smtClean="0"/>
              <a:t>svítily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dirty="0" smtClean="0"/>
              <a:t>Tatínek </a:t>
            </a:r>
            <a:r>
              <a:rPr lang="cs-CZ" u="sng" dirty="0" smtClean="0"/>
              <a:t>poznal</a:t>
            </a:r>
            <a:r>
              <a:rPr lang="cs-CZ" dirty="0" smtClean="0"/>
              <a:t>, že </a:t>
            </a:r>
            <a:r>
              <a:rPr lang="cs-CZ" u="sng" dirty="0" smtClean="0"/>
              <a:t>má</a:t>
            </a:r>
            <a:r>
              <a:rPr lang="cs-CZ" dirty="0" smtClean="0"/>
              <a:t> Anička teplotu.</a:t>
            </a:r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dirty="0" smtClean="0"/>
              <a:t>Vydra </a:t>
            </a:r>
            <a:r>
              <a:rPr lang="cs-CZ" u="sng" dirty="0" smtClean="0"/>
              <a:t>je</a:t>
            </a:r>
            <a:r>
              <a:rPr lang="cs-CZ" dirty="0" smtClean="0"/>
              <a:t> šelma a </a:t>
            </a:r>
            <a:r>
              <a:rPr lang="cs-CZ" u="sng" dirty="0" smtClean="0"/>
              <a:t>žije</a:t>
            </a:r>
            <a:r>
              <a:rPr lang="cs-CZ" dirty="0" smtClean="0"/>
              <a:t> u vody.</a:t>
            </a:r>
            <a:endParaRPr lang="cs-CZ" dirty="0"/>
          </a:p>
        </p:txBody>
      </p:sp>
      <p:pic>
        <p:nvPicPr>
          <p:cNvPr id="2050" name="Picture 2" descr="C:\Users\prejzova\AppData\Local\Microsoft\Windows\Temporary Internet Files\Content.IE5\I5N0C3XM\MC9003379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725144"/>
            <a:ext cx="175313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9866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Poznáš větu jednoduchou a souvětí?</a:t>
            </a:r>
            <a:endParaRPr lang="cs-CZ" dirty="0"/>
          </a:p>
        </p:txBody>
      </p:sp>
      <p:pic>
        <p:nvPicPr>
          <p:cNvPr id="1028" name="Picture 4" descr="C:\Users\prejzova\AppData\Local\Microsoft\Windows\Temporary Internet Files\Content.IE5\50RHYVP1\MC900428143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5536" y="1700808"/>
            <a:ext cx="1943620" cy="4821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2771800" y="1492204"/>
            <a:ext cx="5915000" cy="50331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Maminka dostala tři krásné tulipány.      </a:t>
            </a:r>
          </a:p>
          <a:p>
            <a:pPr marL="0" indent="0">
              <a:buNone/>
            </a:pPr>
            <a:r>
              <a:rPr lang="cs-CZ" dirty="0" smtClean="0"/>
              <a:t>Maminka měla narozeniny a dostala krásné tulipány.</a:t>
            </a:r>
          </a:p>
          <a:p>
            <a:pPr marL="0" indent="0">
              <a:buNone/>
            </a:pPr>
            <a:r>
              <a:rPr lang="cs-CZ" dirty="0" smtClean="0"/>
              <a:t>Dva tulipány byly žluté a jeden tulipán byl oranžový.</a:t>
            </a:r>
          </a:p>
          <a:p>
            <a:pPr marL="0" indent="0">
              <a:buNone/>
            </a:pPr>
            <a:r>
              <a:rPr lang="cs-CZ" dirty="0" smtClean="0"/>
              <a:t>Tatínek se zastavil u stánku s květinami a koupil mamince tulipány.</a:t>
            </a:r>
          </a:p>
          <a:p>
            <a:pPr marL="0" indent="0">
              <a:buNone/>
            </a:pPr>
            <a:r>
              <a:rPr lang="cs-CZ" dirty="0" smtClean="0"/>
              <a:t>Na naší zahradě vyrostly krásné tulipány, bledule a narcisky.</a:t>
            </a:r>
          </a:p>
          <a:p>
            <a:pPr marL="0" indent="0">
              <a:buNone/>
            </a:pPr>
            <a:r>
              <a:rPr lang="cs-CZ" dirty="0" smtClean="0"/>
              <a:t>Voní tulipány?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949600" y="3376708"/>
            <a:ext cx="622850" cy="55634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>
                  <a:solidFill>
                    <a:schemeClr val="bg1"/>
                  </a:solidFill>
                </a:ln>
                <a:solidFill>
                  <a:schemeClr val="tx1"/>
                </a:solidFill>
              </a:rPr>
              <a:t>S</a:t>
            </a:r>
            <a:endParaRPr lang="cs-CZ" sz="4000" b="1" dirty="0">
              <a:ln>
                <a:solidFill>
                  <a:schemeClr val="bg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949599" y="2462901"/>
            <a:ext cx="598495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>
                  <a:solidFill>
                    <a:schemeClr val="bg1"/>
                  </a:solidFill>
                </a:ln>
                <a:solidFill>
                  <a:schemeClr val="tx1"/>
                </a:solidFill>
              </a:rPr>
              <a:t>S</a:t>
            </a:r>
            <a:endParaRPr lang="cs-CZ" sz="4000" b="1" dirty="0">
              <a:ln>
                <a:solidFill>
                  <a:schemeClr val="bg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907246" y="1556791"/>
            <a:ext cx="576064" cy="49663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>
                  <a:solidFill>
                    <a:schemeClr val="bg1"/>
                  </a:solidFill>
                </a:ln>
                <a:solidFill>
                  <a:schemeClr val="tx1"/>
                </a:solidFill>
              </a:rPr>
              <a:t>J</a:t>
            </a:r>
            <a:endParaRPr lang="cs-CZ" sz="4000" b="1" dirty="0">
              <a:ln>
                <a:solidFill>
                  <a:schemeClr val="bg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949600" y="4221089"/>
            <a:ext cx="622850" cy="57606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>
                  <a:solidFill>
                    <a:schemeClr val="bg1"/>
                  </a:solidFill>
                </a:ln>
                <a:solidFill>
                  <a:schemeClr val="tx1"/>
                </a:solidFill>
              </a:rPr>
              <a:t>S</a:t>
            </a:r>
            <a:endParaRPr lang="cs-CZ" sz="4000" b="1" dirty="0">
              <a:ln>
                <a:solidFill>
                  <a:schemeClr val="bg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973387" y="5069634"/>
            <a:ext cx="632252" cy="59161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>
                  <a:solidFill>
                    <a:schemeClr val="bg1"/>
                  </a:solidFill>
                </a:ln>
                <a:solidFill>
                  <a:schemeClr val="tx1"/>
                </a:solidFill>
              </a:rPr>
              <a:t>J</a:t>
            </a:r>
            <a:endParaRPr lang="cs-CZ" sz="4000" b="1" dirty="0">
              <a:ln>
                <a:solidFill>
                  <a:schemeClr val="bg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013568" y="6018949"/>
            <a:ext cx="598495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>
                  <a:solidFill>
                    <a:schemeClr val="bg1"/>
                  </a:solidFill>
                </a:ln>
                <a:solidFill>
                  <a:schemeClr val="tx1"/>
                </a:solidFill>
              </a:rPr>
              <a:t>J</a:t>
            </a:r>
            <a:endParaRPr lang="cs-CZ" sz="4000" b="1" dirty="0">
              <a:ln>
                <a:solidFill>
                  <a:schemeClr val="bg1"/>
                </a:solidFill>
              </a:ln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6040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3">
              <a:lumMod val="60000"/>
              <a:lumOff val="40000"/>
            </a:schemeClr>
          </a:solidFill>
          <a:ln w="57150">
            <a:solidFill>
              <a:schemeClr val="bg1"/>
            </a:solidFill>
          </a:ln>
        </p:spPr>
        <p:txBody>
          <a:bodyPr>
            <a:normAutofit fontScale="90000"/>
          </a:bodyPr>
          <a:lstStyle/>
          <a:p>
            <a:r>
              <a:rPr lang="cs-CZ" dirty="0"/>
              <a:t>Poznáš větu jednoduchou a souvětí?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Prázdniny skončily, začal nový školní rok.</a:t>
            </a: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Jana se těší na prázdniny, protože pojede k moři.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Sestřička mi změřila teplotu.</a:t>
            </a: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Helena píše úkoly a Kamilka se dívá na televizi.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Ve škole se děti učí nebo si hrají.</a:t>
            </a:r>
          </a:p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Naše kočička si ráda hraje s klubíčkem vlny.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Maminka si oblékla nový svetr a kalhoty.</a:t>
            </a: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Přišel podzim, vítr fučel, lilo jako z konve.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5031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  <a:solidFill>
            <a:schemeClr val="accent3">
              <a:lumMod val="20000"/>
              <a:lumOff val="80000"/>
            </a:schemeClr>
          </a:solidFill>
          <a:ln w="57150">
            <a:solidFill>
              <a:schemeClr val="tx2"/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Tvoř věty k obrázku. Vytvořil jsi větu jednoduchou nebo souvětí?</a:t>
            </a:r>
            <a:endParaRPr lang="cs-CZ" dirty="0"/>
          </a:p>
        </p:txBody>
      </p:sp>
      <p:pic>
        <p:nvPicPr>
          <p:cNvPr id="3077" name="Picture 5" descr="C:\Users\prejzova\AppData\Local\Microsoft\Windows\Temporary Internet Files\Content.IE5\9S3725G8\MC9003323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916832"/>
            <a:ext cx="2304256" cy="2190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rejzova\AppData\Local\Microsoft\Windows\Temporary Internet Files\Content.IE5\50RHYVP1\MC90033791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365105"/>
            <a:ext cx="2304256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rejzova\AppData\Local\Microsoft\Windows\Temporary Internet Files\Content.IE5\O4PZIY3K\MP90044480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59859"/>
            <a:ext cx="2333867" cy="2347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prejzova\AppData\Local\Microsoft\Windows\Temporary Internet Files\Content.IE5\PSBFHVVI\MP900427655[1].jpg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759859"/>
            <a:ext cx="2892945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prejzova\AppData\Local\Microsoft\Windows\Temporary Internet Files\Content.IE5\50RHYVP1\MP900180492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365104"/>
            <a:ext cx="2304256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prejzova\AppData\Local\Microsoft\Windows\Temporary Internet Files\Content.IE5\PSBFHVVI\MP90043315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2599" y="4272979"/>
            <a:ext cx="2448271" cy="2160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0934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Použité zdroje a materiály: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Obrázky z galerie Klipart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68200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206</TotalTime>
  <Words>280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     Věta jednoduchá -  se skládá jen z jednoho přísudku, podmětů může mít více.  V sobotu maminka uklízí. V sobotu maminka i babička uklízí.  Po dvoře pobíhal náš pes. Po dvoře pobíhal náš pes a náš kohout.</vt:lpstr>
      <vt:lpstr>Souvětí – se skládá ze dvou nebo více vět jednoduchých</vt:lpstr>
      <vt:lpstr>Poznáš větu jednoduchou a souvětí?</vt:lpstr>
      <vt:lpstr>Poznáš větu jednoduchou a souvětí?</vt:lpstr>
      <vt:lpstr>Tvoř věty k obrázku. Vytvořil jsi větu jednoduchou nebo souvětí?</vt:lpstr>
      <vt:lpstr>Použité zdroje a materiály: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Naděžda Prejzová</dc:creator>
  <cp:lastModifiedBy>Naděžda Prejzová</cp:lastModifiedBy>
  <cp:revision>24</cp:revision>
  <dcterms:created xsi:type="dcterms:W3CDTF">2012-10-28T16:10:18Z</dcterms:created>
  <dcterms:modified xsi:type="dcterms:W3CDTF">2012-11-16T20:26:27Z</dcterms:modified>
</cp:coreProperties>
</file>