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57" r:id="rId2"/>
    <p:sldId id="264" r:id="rId3"/>
    <p:sldId id="259" r:id="rId4"/>
    <p:sldId id="256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 varScale="1">
        <p:scale>
          <a:sx n="45" d="100"/>
          <a:sy n="45" d="100"/>
        </p:scale>
        <p:origin x="-12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62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Snažíme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se porozumět.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Pokud žáci netuší, můžeme dát nápovědu: Discount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Danger, First aid, Na prodej, Nyní 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otevřeno.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37006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Spoj bublinu s obrázkem.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89731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smtClean="0">
                <a:latin typeface="Tahoma" pitchFamily="34" charset="0"/>
                <a:ea typeface="Tahoma" pitchFamily="34" charset="0"/>
                <a:cs typeface="Tahoma" pitchFamily="34" charset="0"/>
              </a:rPr>
              <a:t>Překlad: </a:t>
            </a:r>
          </a:p>
          <a:p>
            <a:r>
              <a:rPr lang="cs-CZ" sz="1000" i="1" smtClean="0">
                <a:latin typeface="Tahoma" pitchFamily="34" charset="0"/>
                <a:ea typeface="Tahoma" pitchFamily="34" charset="0"/>
                <a:cs typeface="Tahoma" pitchFamily="34" charset="0"/>
              </a:rPr>
              <a:t>Promiňte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kde je nejbližší autobusová zastávka?</a:t>
            </a:r>
          </a:p>
          <a:p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Mohu tady nechat auto?</a:t>
            </a:r>
          </a:p>
          <a:p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Jeďte podle ukazatelů.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Můžete mě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prosím vzít do nemocnice?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53982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Nápisy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VY_22_INOVACE_09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Michaela Slaninová,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praktická průprava, schopnost porozumění nápisu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práce s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textem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 metodika viz. poznámky u jednotlivých snímků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887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39753" y="3717032"/>
            <a:ext cx="339519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NÁPISY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74099" y="1052736"/>
            <a:ext cx="2422102" cy="1296144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sold out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61219" y="4295478"/>
            <a:ext cx="2422102" cy="129614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drinking water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152731" y="2780928"/>
            <a:ext cx="2422102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opening hours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940152" y="4295478"/>
            <a:ext cx="2422102" cy="1296144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non-smokers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927977" y="1052736"/>
            <a:ext cx="2422102" cy="129614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out of order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4421" y="1047677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81128"/>
            <a:ext cx="1346448" cy="134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414" y="6858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633" y="1050573"/>
            <a:ext cx="1274440" cy="1274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514600"/>
            <a:ext cx="2210544" cy="2210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5520" y="2842780"/>
            <a:ext cx="1498848" cy="1498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711711" y="2514600"/>
            <a:ext cx="2188840" cy="88440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entrance</a:t>
            </a: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754" y="3529917"/>
            <a:ext cx="2099072" cy="1951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997544"/>
            <a:ext cx="1210816" cy="1210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5486400" y="4725144"/>
            <a:ext cx="2397968" cy="108012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do not touch</a:t>
            </a:r>
            <a:endParaRPr lang="cs-CZ" sz="3200" b="1" dirty="0"/>
          </a:p>
        </p:txBody>
      </p:sp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814558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And now it is your turn – say it in English/Czech.</a:t>
            </a:r>
            <a:endParaRPr lang="cs-CZ" sz="36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9024" y="3428009"/>
            <a:ext cx="2449263" cy="2449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6002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93305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514600"/>
            <a:ext cx="1418456" cy="1418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9502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938854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" dur="indefinite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7" dur="indefinite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" dur="indefinite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4280" y="206825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724128" y="1132148"/>
            <a:ext cx="2469976" cy="93610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hospital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8320" y="23518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37" y="334925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37" y="83671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2378320" y="836712"/>
            <a:ext cx="2325960" cy="76348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bus stop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6591" y="43434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6959116" y="2924944"/>
            <a:ext cx="1861356" cy="93610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car park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Ovál 11"/>
          <p:cNvSpPr/>
          <p:nvPr/>
        </p:nvSpPr>
        <p:spPr>
          <a:xfrm>
            <a:off x="2699792" y="4710004"/>
            <a:ext cx="2469976" cy="936104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toilets</a:t>
            </a:r>
            <a:endParaRPr lang="en-GB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930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67544" y="836712"/>
            <a:ext cx="6264696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Excuse me, where is the nearest bus stop?</a:t>
            </a:r>
            <a:endParaRPr lang="cs-CZ" sz="24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1907704" y="2204864"/>
            <a:ext cx="626469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Can I leave my car here?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451708" y="3429000"/>
            <a:ext cx="6264696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Follow the signs.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1884094" y="4941168"/>
            <a:ext cx="6264696" cy="93610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Could you please take me to the hospital?</a:t>
            </a:r>
            <a:endParaRPr lang="cs-CZ" sz="2400" b="1" dirty="0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99492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451</TotalTime>
  <Words>258</Words>
  <Application>Microsoft Office PowerPoint</Application>
  <PresentationFormat>Předvádění na obrazovce (4:3)</PresentationFormat>
  <Paragraphs>65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</vt:lpstr>
      <vt:lpstr> </vt:lpstr>
      <vt:lpstr>Prezentace aplikace PowerPoint</vt:lpstr>
      <vt:lpstr>Prezentace aplikace PowerPoint</vt:lpstr>
      <vt:lpstr>And now it is your turn – say it in English/Czech.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66</cp:revision>
  <dcterms:created xsi:type="dcterms:W3CDTF">2011-05-26T14:17:08Z</dcterms:created>
  <dcterms:modified xsi:type="dcterms:W3CDTF">2011-12-11T16:05:44Z</dcterms:modified>
</cp:coreProperties>
</file>