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80" r:id="rId2"/>
    <p:sldId id="256" r:id="rId3"/>
    <p:sldId id="257" r:id="rId4"/>
    <p:sldId id="258" r:id="rId5"/>
    <p:sldId id="259" r:id="rId6"/>
    <p:sldId id="266" r:id="rId7"/>
    <p:sldId id="267" r:id="rId8"/>
    <p:sldId id="260" r:id="rId9"/>
    <p:sldId id="268" r:id="rId10"/>
    <p:sldId id="269" r:id="rId11"/>
    <p:sldId id="261" r:id="rId12"/>
    <p:sldId id="262" r:id="rId13"/>
    <p:sldId id="263" r:id="rId14"/>
    <p:sldId id="264" r:id="rId15"/>
    <p:sldId id="272" r:id="rId16"/>
    <p:sldId id="273" r:id="rId17"/>
    <p:sldId id="274" r:id="rId18"/>
    <p:sldId id="275" r:id="rId19"/>
    <p:sldId id="276" r:id="rId20"/>
    <p:sldId id="281" r:id="rId21"/>
    <p:sldId id="283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10" autoAdjust="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F6258-12C5-48CC-9EDE-91D87931DA28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4C6A9-3993-476D-9097-ECAA9864A6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105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24C6A9-3993-476D-9097-ECAA9864A64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718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656605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590670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729008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628812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9296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366156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549373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540345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709912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586720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896266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00B22-EE23-41D3-9906-E8816B31FCE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68536-90A2-40BF-8D80-8442194ADF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416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756737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VY_32_Inovace_4.2.5   Naše obec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3.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 historickými památkami naší obce.</a:t>
                      </a:r>
                      <a:r>
                        <a:rPr lang="cs-CZ" baseline="0" dirty="0" smtClean="0"/>
                        <a:t> Prezentace byla vytvořena</a:t>
                      </a:r>
                    </a:p>
                    <a:p>
                      <a:pPr algn="l"/>
                      <a:r>
                        <a:rPr lang="cs-CZ" baseline="0" smtClean="0"/>
                        <a:t>pro </a:t>
                      </a:r>
                      <a:r>
                        <a:rPr lang="cs-CZ" baseline="0" dirty="0" smtClean="0"/>
                        <a:t>práci s interaktivní tabulí nebo dataprojektorem a </a:t>
                      </a:r>
                      <a:r>
                        <a:rPr lang="cs-CZ" baseline="0" smtClean="0"/>
                        <a:t>obsahuje animaci.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4034750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846640" cy="1800199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Naše obec – město Sadská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996952"/>
            <a:ext cx="7776864" cy="2520280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 našem městě je mnoho významných budov a historických památek. S některými se dnes seznámíme.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5797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Kostel Svatého Apolináře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D:\DCIM\105_PANA\P10507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23090"/>
            <a:ext cx="8352928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721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8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Mariánský sloup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2290" name="Picture 2" descr="D:\DCIM\105_PANA\P105073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8640960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5599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Socha Svatého Gottharda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1026" name="Picture 2" descr="D:\DCIM\105_PANA\P10507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01552"/>
            <a:ext cx="388843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DCIM\105_PANA\P105072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975" y="1256184"/>
            <a:ext cx="4680520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9993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Zvonice - Hodinová věž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D:\DCIM\105_PANA\P10507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54832"/>
            <a:ext cx="4680520" cy="531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DCIM\105_PANA\P10507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3816424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7089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Kaple Bolestné Panny Marie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D:\DCIM\105_PANA\P10507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352928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3129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Krodešova</a:t>
            </a:r>
            <a:r>
              <a:rPr lang="cs-CZ" dirty="0" smtClean="0"/>
              <a:t> kaplička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9005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D:\DCIM\105_PANA\P105074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417646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DCIM\105_PANA\P105074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24744"/>
            <a:ext cx="4032448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5678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Husův památník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D:\DCIM\105_PANA\P105075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78" y="1052736"/>
            <a:ext cx="4986986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7083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Památník obětem 1.světové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DCIM\105_PANA\P10507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8748464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5446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D:\DCIM\105_PANA\P10507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11" y="1196752"/>
            <a:ext cx="8640960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0226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Radnice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D:\DCIM\105_PANA\P105073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32" y="980728"/>
            <a:ext cx="8604956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7017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Muzeum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D:\DCIM\105_PANA\P10507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8712968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6791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Knihovna – Karla Houžvičky Viky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D:\DCIM\105_PANA\P10507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73884"/>
            <a:ext cx="8352928" cy="506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7411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778098"/>
          </a:xfr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Poznáš,</a:t>
            </a:r>
            <a:r>
              <a:rPr lang="cs-CZ" dirty="0"/>
              <a:t> které památky jsou na obrázku?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D:\DCIM\105_PANA\P105073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4104456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:\DCIM\105_PANA\P105072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68760"/>
            <a:ext cx="4320480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31657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DCIM\105_PANA\P1050731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0768"/>
            <a:ext cx="4968552" cy="5040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:\DCIM\105_PANA\P105074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40768"/>
            <a:ext cx="3741681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51519" y="274638"/>
            <a:ext cx="8710233" cy="778098"/>
          </a:xfr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Poznáš,</a:t>
            </a:r>
            <a:r>
              <a:rPr lang="cs-CZ" dirty="0"/>
              <a:t> které památky jsou na obrázku?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2316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850106"/>
          </a:xfr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Poznáš,</a:t>
            </a:r>
            <a:r>
              <a:rPr lang="cs-CZ" dirty="0"/>
              <a:t> které památky jsou na obrázku?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9" name="Picture 2" descr="D:\DCIM\105_PANA\P1050739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8424935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3023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850106"/>
          </a:xfr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Poznáš,</a:t>
            </a:r>
            <a:r>
              <a:rPr lang="cs-CZ" dirty="0"/>
              <a:t> které památky jsou na obrázku?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Picture 2" descr="D:\DCIM\105_PANA\P1050725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628800"/>
            <a:ext cx="460851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DCIM\105_PANA\P105075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405088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0431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640960" cy="922114"/>
          </a:xfr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Poznáš, které památky jsou na obrázku?</a:t>
            </a:r>
            <a:endParaRPr lang="cs-CZ" dirty="0"/>
          </a:p>
        </p:txBody>
      </p:sp>
      <p:pic>
        <p:nvPicPr>
          <p:cNvPr id="4" name="Picture 2" descr="D:\DCIM\105_PANA\P1050744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640960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3449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17290567"/>
              </p:ext>
            </p:extLst>
          </p:nvPr>
        </p:nvGraphicFramePr>
        <p:xfrm>
          <a:off x="251518" y="1600200"/>
          <a:ext cx="4392490" cy="403244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25883"/>
                <a:gridCol w="325883"/>
                <a:gridCol w="325883"/>
                <a:gridCol w="325883"/>
                <a:gridCol w="352654"/>
                <a:gridCol w="394395"/>
                <a:gridCol w="359049"/>
                <a:gridCol w="320860"/>
                <a:gridCol w="314495"/>
                <a:gridCol w="365414"/>
                <a:gridCol w="302182"/>
                <a:gridCol w="349583"/>
                <a:gridCol w="330326"/>
              </a:tblGrid>
              <a:tr h="684755">
                <a:tc rowSpan="6">
                  <a:txBody>
                    <a:bodyPr/>
                    <a:lstStyle/>
                    <a:p>
                      <a:endParaRPr lang="cs-CZ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867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076056" y="1412777"/>
            <a:ext cx="3610744" cy="4392488"/>
          </a:xfrm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Název sloupu na náměstí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Významná budova na náměstí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Název zvonice  ………..    věž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Kaple Panny ……………………..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Název náměstí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Kostel Svatého …………………..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1138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 - řešení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20317411"/>
              </p:ext>
            </p:extLst>
          </p:nvPr>
        </p:nvGraphicFramePr>
        <p:xfrm>
          <a:off x="251518" y="1600200"/>
          <a:ext cx="4396811" cy="403244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25883"/>
                <a:gridCol w="325883"/>
                <a:gridCol w="325883"/>
                <a:gridCol w="330204"/>
                <a:gridCol w="348333"/>
                <a:gridCol w="398716"/>
                <a:gridCol w="359049"/>
                <a:gridCol w="320860"/>
                <a:gridCol w="314495"/>
                <a:gridCol w="365414"/>
                <a:gridCol w="302182"/>
                <a:gridCol w="349583"/>
                <a:gridCol w="330326"/>
              </a:tblGrid>
              <a:tr h="684755">
                <a:tc rowSpan="6">
                  <a:txBody>
                    <a:bodyPr/>
                    <a:lstStyle/>
                    <a:p>
                      <a:endParaRPr lang="cs-CZ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M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A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R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I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Á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N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S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K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Ý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Š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K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O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L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A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O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D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I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N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O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V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Á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 marL="81394" marR="81394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B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O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L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E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S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T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N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É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755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P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A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L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A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C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K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É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H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O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867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A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P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O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L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I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N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Á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Ř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E</a:t>
                      </a:r>
                      <a:endParaRPr lang="cs-CZ" b="1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81394" marR="81394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076056" y="1412777"/>
            <a:ext cx="3610744" cy="4392488"/>
          </a:xfrm>
          <a:solidFill>
            <a:schemeClr val="bg2"/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Název sloupu na náměstí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Významná budova na náměstí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Název zvonice  ………..    věž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Kaple Panny ……………………..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Název náměstí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Kostel Svatého …………………..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259632" y="3645024"/>
            <a:ext cx="6480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1866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152127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    Náměty na činnosti: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88840"/>
            <a:ext cx="7848872" cy="364996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Vycházka po stopách historie našeho města.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Zjisti více informací o těchto památkách. (knihovna, kronika města)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Nakresli si obrázek některé památky a udělejte si ve třídě výstavku.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8751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 a materiály: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Fotografie </a:t>
            </a:r>
            <a:r>
              <a:rPr lang="cs-CZ" sz="2000" dirty="0" smtClean="0"/>
              <a:t>a materiály z </a:t>
            </a:r>
            <a:r>
              <a:rPr lang="cs-CZ" sz="2000" dirty="0"/>
              <a:t>archivu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4888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296</Words>
  <Application>Microsoft Office PowerPoint</Application>
  <PresentationFormat>Předvádění na obrazovce (4:3)</PresentationFormat>
  <Paragraphs>114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Naše obec – město Sadská</vt:lpstr>
      <vt:lpstr>Kostel Svatého Apolináře</vt:lpstr>
      <vt:lpstr>Mariánský sloup</vt:lpstr>
      <vt:lpstr>Socha Svatého Gottharda</vt:lpstr>
      <vt:lpstr>Zvonice - Hodinová věž</vt:lpstr>
      <vt:lpstr>Kaple Bolestné Panny Marie</vt:lpstr>
      <vt:lpstr>Krodešova kaplička</vt:lpstr>
      <vt:lpstr>Husův památník</vt:lpstr>
      <vt:lpstr>Památník obětem 1.světové války</vt:lpstr>
      <vt:lpstr>Škola</vt:lpstr>
      <vt:lpstr>Radnice</vt:lpstr>
      <vt:lpstr>Muzeum</vt:lpstr>
      <vt:lpstr>Knihovna – Karla Houžvičky Viky</vt:lpstr>
      <vt:lpstr>Poznáš, které památky jsou na obrázku? </vt:lpstr>
      <vt:lpstr>Poznáš, které památky jsou na obrázku? </vt:lpstr>
      <vt:lpstr>Poznáš, které památky jsou na obrázku? </vt:lpstr>
      <vt:lpstr>Poznáš, které památky jsou na obrázku? </vt:lpstr>
      <vt:lpstr>Poznáš, které památky jsou na obrázku?</vt:lpstr>
      <vt:lpstr>KŘÍŽOVKA</vt:lpstr>
      <vt:lpstr>KŘÍŽOVKA - řešení</vt:lpstr>
      <vt:lpstr>    Náměty na činnosti: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obec</dc:title>
  <dc:creator>adm</dc:creator>
  <cp:lastModifiedBy>Naděžda Prejzová</cp:lastModifiedBy>
  <cp:revision>40</cp:revision>
  <dcterms:created xsi:type="dcterms:W3CDTF">2012-10-01T17:27:01Z</dcterms:created>
  <dcterms:modified xsi:type="dcterms:W3CDTF">2012-11-16T21:19:22Z</dcterms:modified>
</cp:coreProperties>
</file>