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8" r:id="rId2"/>
    <p:sldId id="256" r:id="rId3"/>
    <p:sldId id="263" r:id="rId4"/>
    <p:sldId id="258" r:id="rId5"/>
    <p:sldId id="257" r:id="rId6"/>
    <p:sldId id="264" r:id="rId7"/>
    <p:sldId id="266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B486-3110-4664-B4E2-66565D2ABE88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62CDE0-84FC-4F51-8C93-014775DB8BC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B486-3110-4664-B4E2-66565D2ABE88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62CDE0-84FC-4F51-8C93-014775DB8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B486-3110-4664-B4E2-66565D2ABE88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62CDE0-84FC-4F51-8C93-014775DB8BC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B486-3110-4664-B4E2-66565D2ABE88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62CDE0-84FC-4F51-8C93-014775DB8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B486-3110-4664-B4E2-66565D2ABE88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62CDE0-84FC-4F51-8C93-014775DB8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B486-3110-4664-B4E2-66565D2ABE88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62CDE0-84FC-4F51-8C93-014775DB8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B486-3110-4664-B4E2-66565D2ABE88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62CDE0-84FC-4F51-8C93-014775DB8BC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B486-3110-4664-B4E2-66565D2ABE88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62CDE0-84FC-4F51-8C93-014775DB8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B486-3110-4664-B4E2-66565D2ABE88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62CDE0-84FC-4F51-8C93-014775DB8BC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B486-3110-4664-B4E2-66565D2ABE88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62CDE0-84FC-4F51-8C93-014775DB8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B486-3110-4664-B4E2-66565D2ABE88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62CDE0-84FC-4F51-8C93-014775DB8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093B486-3110-4664-B4E2-66565D2ABE88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862CDE0-84FC-4F51-8C93-014775DB8BC1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ranovice.eu/customers/vranovice/storage/topimg/1281334253.jpg" TargetMode="External"/><Relationship Id="rId2" Type="http://schemas.openxmlformats.org/officeDocument/2006/relationships/hyperlink" Target="http://www.hlubocky.eu/hlubocky-z-nadhledu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d/d6/PrP_Kersko-Bory_extent_map.png/250px-PrP_Kersko-Bory_extent_map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8294048"/>
              </p:ext>
            </p:extLst>
          </p:nvPr>
        </p:nvGraphicFramePr>
        <p:xfrm>
          <a:off x="1524000" y="1397000"/>
          <a:ext cx="6720408" cy="38698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VY_32_Inovace_4.2.7</a:t>
                      </a:r>
                      <a:r>
                        <a:rPr lang="cs-CZ" baseline="0" smtClean="0"/>
                        <a:t>  </a:t>
                      </a:r>
                      <a:r>
                        <a:rPr lang="cs-CZ" baseline="0" dirty="0" smtClean="0"/>
                        <a:t>Krajina v okolí domova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Člověk a jeho svět 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k seznámení s mapou a rozmanitou krajinou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ČR.</a:t>
                      </a:r>
                      <a:r>
                        <a:rPr lang="cs-CZ" baseline="0" dirty="0" smtClean="0"/>
                        <a:t> Prezentace byla vytvořena pro práci s interaktivní tabulí nebo dataprojektorem a obsahuje animaci.</a:t>
                      </a:r>
                    </a:p>
                    <a:p>
                      <a:pPr algn="l"/>
                      <a:endParaRPr lang="cs-CZ" baseline="0" dirty="0" smtClean="0"/>
                    </a:p>
                    <a:p>
                      <a:pPr algn="l"/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1196751"/>
            <a:ext cx="936104" cy="1080121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759558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2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Krajina v okolí domova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  <p:pic>
        <p:nvPicPr>
          <p:cNvPr id="3074" name="Picture 2" descr="C:\Users\prejzova\AppData\Local\Microsoft\Windows\Temporary Internet Files\Content.IE5\50RHYVP1\MP9001826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03704"/>
            <a:ext cx="6264696" cy="381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0705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5354" y="116632"/>
            <a:ext cx="8229600" cy="778098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KRAJINA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856984" cy="5073427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cs-CZ" dirty="0"/>
              <a:t>Část zemského povrchu nazýváme </a:t>
            </a:r>
            <a:r>
              <a:rPr lang="cs-CZ" b="1" dirty="0"/>
              <a:t>KRAJINA</a:t>
            </a:r>
            <a:r>
              <a:rPr lang="cs-CZ" dirty="0"/>
              <a:t>. Výšku krajiny měříme v metrech a porovnáváme ji s hladinou moře. Nazýváme ji </a:t>
            </a:r>
            <a:r>
              <a:rPr lang="cs-CZ" b="1" dirty="0"/>
              <a:t>Nadmořská výška </a:t>
            </a:r>
            <a:r>
              <a:rPr lang="cs-CZ" dirty="0"/>
              <a:t>a podle ní rozdělujeme krajinu na </a:t>
            </a:r>
            <a:r>
              <a:rPr lang="cs-CZ" b="1" dirty="0"/>
              <a:t>vysočiny a nížiny</a:t>
            </a:r>
            <a:r>
              <a:rPr lang="cs-CZ" dirty="0"/>
              <a:t>. </a:t>
            </a:r>
            <a:r>
              <a:rPr lang="cs-CZ" dirty="0" smtClean="0"/>
              <a:t>Povrch naší Země je velmi rozmanitý. Zjistíme to při pohledu na glóbus či mapu. Objevíme zde různé odstíny modré, zelené a hnědé barvy.</a:t>
            </a:r>
          </a:p>
          <a:p>
            <a:pPr marL="0" indent="0">
              <a:buNone/>
            </a:pPr>
            <a:r>
              <a:rPr lang="cs-CZ" dirty="0" smtClean="0"/>
              <a:t>		modrá barva  - voda v krajině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	</a:t>
            </a:r>
            <a:r>
              <a:rPr lang="cs-CZ" sz="900" dirty="0" smtClean="0"/>
              <a:t>	</a:t>
            </a:r>
            <a:r>
              <a:rPr lang="cs-CZ" dirty="0" smtClean="0"/>
              <a:t>hnědá barva – vysočiny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zelená barva - nížiny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43862" y="3817513"/>
            <a:ext cx="914400" cy="5325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08439" y="5626777"/>
            <a:ext cx="914400" cy="532529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5354" y="4725144"/>
            <a:ext cx="914400" cy="532529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062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Krajina naší vlasti je velmi rozmanitá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84784"/>
            <a:ext cx="7498080" cy="4388296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84784"/>
            <a:ext cx="7920880" cy="4388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3587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1"/>
            <a:ext cx="8928992" cy="792088"/>
          </a:xfrm>
          <a:ln w="3810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 Mapa České republiky – hledej na příruční mapě vysočiny, nížiny, řeky.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8712968" cy="518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5230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/>
              <a:t>Krajina v okolí Sadské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412776"/>
            <a:ext cx="4032448" cy="47133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Naše obec Sadská a okolní obce leží ve Středočeském kraji v  Polabské nížině. Naše město je obklopeno lesy a loukami. </a:t>
            </a:r>
          </a:p>
          <a:p>
            <a:pPr marL="0" indent="0">
              <a:buNone/>
            </a:pPr>
            <a:r>
              <a:rPr lang="cs-CZ" dirty="0" smtClean="0"/>
              <a:t>Sadskou protéká řeka Šembera a v blízkosti Sadské teče řeka Labe.</a:t>
            </a:r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dirty="0" smtClean="0"/>
              <a:t>Nalezneme zde Přírodní park Kersko – Bory.</a:t>
            </a:r>
            <a:endParaRPr lang="cs-CZ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0" y="1628800"/>
            <a:ext cx="4362450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0324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 w="381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i="1" dirty="0" smtClean="0"/>
              <a:t>Umíš odpovědět?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248472" cy="4525963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r>
              <a:rPr lang="cs-CZ" dirty="0" smtClean="0"/>
              <a:t>Jakou barvou jsou </a:t>
            </a:r>
            <a:r>
              <a:rPr lang="cs-CZ" dirty="0"/>
              <a:t>na mapě </a:t>
            </a:r>
            <a:r>
              <a:rPr lang="cs-CZ" dirty="0" smtClean="0"/>
              <a:t>vyznačeny </a:t>
            </a:r>
            <a:r>
              <a:rPr lang="cs-CZ" u="sng" dirty="0" smtClean="0"/>
              <a:t>nížiny?</a:t>
            </a:r>
          </a:p>
          <a:p>
            <a:r>
              <a:rPr lang="cs-CZ" dirty="0" smtClean="0"/>
              <a:t>Jakou barvou </a:t>
            </a:r>
            <a:r>
              <a:rPr lang="cs-CZ" dirty="0"/>
              <a:t>jsou na mapě </a:t>
            </a:r>
            <a:r>
              <a:rPr lang="cs-CZ" dirty="0" smtClean="0"/>
              <a:t>vyznačeny </a:t>
            </a:r>
            <a:r>
              <a:rPr lang="cs-CZ" u="sng" dirty="0" smtClean="0"/>
              <a:t>vysočiny?</a:t>
            </a:r>
          </a:p>
          <a:p>
            <a:r>
              <a:rPr lang="cs-CZ" dirty="0" smtClean="0"/>
              <a:t>Jakou barvou </a:t>
            </a:r>
            <a:r>
              <a:rPr lang="cs-CZ" dirty="0"/>
              <a:t>jsou na mapě </a:t>
            </a:r>
            <a:r>
              <a:rPr lang="cs-CZ" dirty="0" smtClean="0"/>
              <a:t>vyznačeny </a:t>
            </a:r>
            <a:r>
              <a:rPr lang="cs-CZ" u="sng" dirty="0" smtClean="0"/>
              <a:t>řeky?</a:t>
            </a:r>
          </a:p>
          <a:p>
            <a:r>
              <a:rPr lang="cs-CZ" dirty="0" smtClean="0"/>
              <a:t>Jaká </a:t>
            </a:r>
            <a:r>
              <a:rPr lang="cs-CZ" u="sng" dirty="0" smtClean="0"/>
              <a:t>velká řeka </a:t>
            </a:r>
            <a:r>
              <a:rPr lang="cs-CZ" dirty="0" smtClean="0"/>
              <a:t>teče v blízkosti Sadské?</a:t>
            </a:r>
          </a:p>
          <a:p>
            <a:r>
              <a:rPr lang="cs-CZ" dirty="0" smtClean="0"/>
              <a:t>Jak se jmenuje </a:t>
            </a:r>
            <a:r>
              <a:rPr lang="cs-CZ" u="sng" dirty="0" smtClean="0"/>
              <a:t>přírodní park u Sadské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1556792"/>
            <a:ext cx="4145664" cy="4630648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i="1" dirty="0" smtClean="0"/>
              <a:t>Nížiny se značí </a:t>
            </a:r>
            <a:r>
              <a:rPr lang="cs-CZ" b="1" i="1" dirty="0" smtClean="0">
                <a:solidFill>
                  <a:srgbClr val="92D050"/>
                </a:solidFill>
              </a:rPr>
              <a:t>zeleně.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Vysočiny se značí </a:t>
            </a:r>
            <a:r>
              <a:rPr lang="cs-CZ" b="1" i="1" dirty="0" smtClean="0">
                <a:solidFill>
                  <a:schemeClr val="accent5">
                    <a:lumMod val="75000"/>
                  </a:schemeClr>
                </a:solidFill>
              </a:rPr>
              <a:t>hnědě.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Řeky se značí </a:t>
            </a: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modře.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Velká řeka se jmenuje 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Labe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Přírodní park 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Kersko – Bory</a:t>
            </a:r>
            <a:r>
              <a:rPr lang="cs-CZ" i="1" dirty="0" smtClean="0">
                <a:solidFill>
                  <a:schemeClr val="accent3"/>
                </a:solidFill>
              </a:rPr>
              <a:t>.</a:t>
            </a:r>
            <a:endParaRPr lang="cs-CZ" i="1" dirty="0">
              <a:solidFill>
                <a:schemeClr val="accent3"/>
              </a:solidFill>
            </a:endParaRPr>
          </a:p>
        </p:txBody>
      </p:sp>
      <p:pic>
        <p:nvPicPr>
          <p:cNvPr id="1027" name="Picture 3" descr="C:\Users\prejzova\AppData\Local\Microsoft\Windows\Temporary Internet Files\Content.IE5\O4PZIY3K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-1406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580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200" dirty="0" smtClean="0"/>
              <a:t>Náměty na činnost:</a:t>
            </a:r>
            <a:endParaRPr lang="cs-CZ" sz="2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77500" lnSpcReduction="20000"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dirty="0"/>
              <a:t>Prohlédněte si na mapě povrchu České republiky svůj kraj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a </a:t>
            </a:r>
            <a:r>
              <a:rPr lang="cs-CZ" dirty="0"/>
              <a:t>vyhledejte názvy nížin a vysočin, které se zde nacházejí</a:t>
            </a:r>
            <a:r>
              <a:rPr lang="cs-CZ" dirty="0" smtClean="0"/>
              <a:t>.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Ø"/>
            </a:pPr>
            <a:r>
              <a:rPr lang="cs-CZ" dirty="0"/>
              <a:t>Zahrajte si na cestovatele. Cestujte s kamarádem po české republice (s prstem po mapě) a objevujte města, řeky, jezera, nížiny, pohoří, hory.  Objevujte naši zem. Je krásná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Obkreslete si obrys naší republiky. Zakreslujte nížiny, vysočiny podle předlohy.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4128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 a materiály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hlinkClick r:id="rId2"/>
              </a:rPr>
              <a:t>http://www.hlubocky.eu/hlubocky-z-nadhledu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hlinkClick r:id="rId3"/>
              </a:rPr>
              <a:t>http://www.vranovice.eu/customers/vranovice/storage/topimg/1281334253.jpg</a:t>
            </a:r>
            <a:endParaRPr lang="cs-CZ" sz="2000" dirty="0"/>
          </a:p>
          <a:p>
            <a:pPr marL="0" indent="0">
              <a:buNone/>
            </a:pP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upload.wikimedia.org/wikipedia/commons/thumb/d/d6/PrP_Kersko-Bory_extent_map.png/250px-PrP_Kersko-Bory_extent_map.png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smtClean="0"/>
              <a:t>Vlastní archiv autora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8347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184</TotalTime>
  <Words>357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Krajina v okolí domova</vt:lpstr>
      <vt:lpstr>KRAJINA</vt:lpstr>
      <vt:lpstr>Krajina naší vlasti je velmi rozmanitá</vt:lpstr>
      <vt:lpstr> Mapa České republiky – hledej na příruční mapě vysočiny, nížiny, řeky.</vt:lpstr>
      <vt:lpstr>Krajina v okolí Sadské</vt:lpstr>
      <vt:lpstr>Umíš odpovědět?</vt:lpstr>
      <vt:lpstr>Náměty na činnost:</vt:lpstr>
      <vt:lpstr>Použité zdroje a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Krajina v okolí domova</dc:title>
  <dc:creator>Naděžda Prejzová</dc:creator>
  <cp:lastModifiedBy>Učitel</cp:lastModifiedBy>
  <cp:revision>24</cp:revision>
  <dcterms:created xsi:type="dcterms:W3CDTF">2012-11-04T12:27:25Z</dcterms:created>
  <dcterms:modified xsi:type="dcterms:W3CDTF">2012-11-16T21:39:35Z</dcterms:modified>
</cp:coreProperties>
</file>