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57" r:id="rId2"/>
    <p:sldId id="262" r:id="rId3"/>
    <p:sldId id="259" r:id="rId4"/>
    <p:sldId id="256" r:id="rId5"/>
    <p:sldId id="260" r:id="rId6"/>
    <p:sldId id="261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6" d="100"/>
          <a:sy n="66" d="100"/>
        </p:scale>
        <p:origin x="-636" y="4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b="0" i="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Dorozumíme se </a:t>
            </a:r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na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 letišti</a:t>
            </a:r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83775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Travelling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schopnost dorozumění se v praxi v cizím státě, opakování a prohlubování témat TRAVELLING, DIRECTIONS, FINDING THE WAY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5883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73016"/>
            <a:ext cx="2404864" cy="2404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94" y="38610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11760" y="1556792"/>
            <a:ext cx="37174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chemeClr val="accent6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travelling</a:t>
            </a:r>
            <a:endParaRPr lang="cs-CZ" sz="5400" b="1" cap="all" spc="0" dirty="0">
              <a:ln w="0"/>
              <a:solidFill>
                <a:schemeClr val="accent6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41041" y="4343400"/>
            <a:ext cx="1166663" cy="453752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701" y="27479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83968" y="3356649"/>
            <a:ext cx="520749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I have</a:t>
            </a:r>
            <a:r>
              <a:rPr lang="cs-CZ" sz="32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…</a:t>
            </a:r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my way.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21296" y="3284984"/>
            <a:ext cx="159871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right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47864" y="4869160"/>
            <a:ext cx="5207495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Excuse me, is this the … way to the centre?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8905" y="2348880"/>
            <a:ext cx="148478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lost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813" y="4576772"/>
            <a:ext cx="187896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name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851920" y="1929825"/>
            <a:ext cx="520749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What is the … of this street?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7667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Doplň správné slovo do věty.</a:t>
            </a:r>
            <a:endParaRPr lang="cs-CZ" b="1" dirty="0"/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20" y="496105"/>
            <a:ext cx="1463079" cy="1463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81870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51760" y="2967335"/>
            <a:ext cx="224048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How</a:t>
            </a:r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…</a:t>
            </a:r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is it</a:t>
            </a:r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25549" y="2076410"/>
            <a:ext cx="16946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Go … on.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2675" y="3796176"/>
            <a:ext cx="17093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direction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4797" y="1172538"/>
            <a:ext cx="53044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You are going in the wrong</a:t>
            </a:r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… 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4797" y="3091971"/>
            <a:ext cx="6557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far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1825" y="5112080"/>
            <a:ext cx="14784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straight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47667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Doplň správné slovo do věty.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211407" y="4527305"/>
            <a:ext cx="7619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left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69692" y="3933056"/>
            <a:ext cx="15390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Turn … 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74554" y="2382560"/>
            <a:ext cx="10855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leave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620205" y="5085269"/>
            <a:ext cx="51769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When does the next train … ?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61544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7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20888"/>
            <a:ext cx="2209969" cy="2209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805" y="8978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67544" y="1095670"/>
            <a:ext cx="2376264" cy="6983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Arrivals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5724128" y="1111739"/>
            <a:ext cx="2376264" cy="6983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Departures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5715542" y="4941168"/>
            <a:ext cx="2376264" cy="69837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flight</a:t>
            </a:r>
            <a:endParaRPr lang="cs-CZ" sz="28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90" y="2420888"/>
            <a:ext cx="2247618" cy="2247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755576" y="5016624"/>
            <a:ext cx="3824808" cy="91440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 would like to book </a:t>
            </a:r>
            <a:br>
              <a:rPr lang="cs-CZ" sz="2800" dirty="0" smtClean="0"/>
            </a:br>
            <a:r>
              <a:rPr lang="cs-CZ" sz="2800" dirty="0" smtClean="0"/>
              <a:t>a return ticket.</a:t>
            </a:r>
            <a:endParaRPr lang="cs-CZ" sz="2800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966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402</TotalTime>
  <Words>220</Words>
  <Application>Microsoft Office PowerPoint</Application>
  <PresentationFormat>Předvádění na obrazovce (4:3)</PresentationFormat>
  <Paragraphs>59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 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54</cp:revision>
  <dcterms:created xsi:type="dcterms:W3CDTF">2011-05-26T14:17:08Z</dcterms:created>
  <dcterms:modified xsi:type="dcterms:W3CDTF">2011-12-11T16:10:15Z</dcterms:modified>
</cp:coreProperties>
</file>