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57" r:id="rId2"/>
    <p:sldId id="259" r:id="rId3"/>
    <p:sldId id="263" r:id="rId4"/>
    <p:sldId id="256" r:id="rId5"/>
    <p:sldId id="260" r:id="rId6"/>
    <p:sldId id="261" r:id="rId7"/>
    <p:sldId id="262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Double room – dvoulůžkový pokoj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5789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Učitel může přeházet na interaktivní tabuli,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žáci přiřazují.</a:t>
            </a:r>
          </a:p>
          <a:p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Museli jste se na dovolené domluvit v hotelu anglicky? Šlo vám to? Jaké fráze jste nejvíce potřebovali?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46795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 a hotel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Michaela Slaninová,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schopnost dorozumění se v hotelu na dovolené s rodiči (rodiče často spoléhají na to, že se děti učí ve škole anglicky a na dovolené se domluví)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viz. poznámky u jednotlivých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2772" y="3528580"/>
            <a:ext cx="8100391" cy="1200329"/>
          </a:xfrm>
          <a:prstGeom prst="rect">
            <a:avLst/>
          </a:prstGeom>
          <a:noFill/>
          <a:scene3d>
            <a:camera prst="perspectiveContrastingLeftFacing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/>
                <a:solidFill>
                  <a:schemeClr val="accent3"/>
                </a:solidFill>
                <a:effectLst>
                  <a:reflection blurRad="6350" stA="60000" endA="900" endPos="60000" dist="29997" dir="5400000" sy="-100000" algn="bl" rotWithShape="0"/>
                </a:effectLst>
              </a:rPr>
              <a:t>Staying in a hotel</a:t>
            </a:r>
            <a:endParaRPr lang="cs-CZ" sz="7200" b="1" cap="none" spc="0" dirty="0">
              <a:ln/>
              <a:solidFill>
                <a:schemeClr val="accent3"/>
              </a:solidFill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49486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Match.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03731" y="260343"/>
            <a:ext cx="6400800" cy="2663825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sz="2000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se zakulaceným příčným rohem 4"/>
          <p:cNvSpPr/>
          <p:nvPr/>
        </p:nvSpPr>
        <p:spPr>
          <a:xfrm>
            <a:off x="458431" y="1652196"/>
            <a:ext cx="1918046" cy="936104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book</a:t>
            </a:r>
            <a:endParaRPr lang="cs-CZ" sz="3200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51535" y="592062"/>
            <a:ext cx="1918046" cy="936104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make</a:t>
            </a:r>
            <a:endParaRPr lang="cs-CZ" sz="3200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451535" y="2846806"/>
            <a:ext cx="1918046" cy="936104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c</a:t>
            </a:r>
            <a:r>
              <a:rPr lang="cs-CZ" sz="3200" dirty="0" smtClean="0"/>
              <a:t>heck in</a:t>
            </a:r>
            <a:endParaRPr lang="cs-CZ" sz="3200" dirty="0"/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451535" y="4040221"/>
            <a:ext cx="1918046" cy="936104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stay</a:t>
            </a:r>
            <a:endParaRPr lang="cs-CZ" sz="3200" dirty="0"/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475007" y="5157192"/>
            <a:ext cx="1918046" cy="936104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fill in</a:t>
            </a:r>
            <a:endParaRPr lang="cs-CZ" sz="3200" dirty="0"/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46421" y="1652196"/>
            <a:ext cx="2880320" cy="936104"/>
          </a:xfrm>
          <a:prstGeom prst="round2Diag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in a double room</a:t>
            </a:r>
            <a:endParaRPr lang="cs-CZ" sz="3200" dirty="0"/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45832" y="404664"/>
            <a:ext cx="2880320" cy="936104"/>
          </a:xfrm>
          <a:prstGeom prst="round2Diag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 form</a:t>
            </a:r>
            <a:endParaRPr lang="cs-CZ" sz="3200" dirty="0"/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145832" y="2846806"/>
            <a:ext cx="2880320" cy="936104"/>
          </a:xfrm>
          <a:prstGeom prst="round2Diag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at reception</a:t>
            </a:r>
            <a:endParaRPr lang="cs-CZ" sz="3200" dirty="0"/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6146421" y="4063645"/>
            <a:ext cx="2880320" cy="936104"/>
          </a:xfrm>
          <a:prstGeom prst="round2Diag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 single room</a:t>
            </a:r>
            <a:endParaRPr lang="cs-CZ" sz="3200" dirty="0"/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6146421" y="5189491"/>
            <a:ext cx="2880320" cy="936104"/>
          </a:xfrm>
          <a:prstGeom prst="round2Diag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 reservation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Check the difference.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173506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stay – </a:t>
            </a:r>
            <a:r>
              <a:rPr lang="cs-CZ" sz="2800" b="1" i="1" dirty="0" smtClean="0"/>
              <a:t>bydlet dočasně </a:t>
            </a:r>
            <a:endParaRPr lang="cs-CZ" sz="2800" b="1" i="1" dirty="0"/>
          </a:p>
        </p:txBody>
      </p:sp>
      <p:sp>
        <p:nvSpPr>
          <p:cNvPr id="6" name="Obdélník 5"/>
          <p:cNvSpPr/>
          <p:nvPr/>
        </p:nvSpPr>
        <p:spPr>
          <a:xfrm>
            <a:off x="4499992" y="1916832"/>
            <a:ext cx="3960440" cy="100811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 often stay in hotels.</a:t>
            </a:r>
          </a:p>
          <a:p>
            <a:pPr algn="ctr"/>
            <a:r>
              <a:rPr lang="cs-CZ" sz="2400" b="1" i="1" dirty="0" smtClean="0">
                <a:solidFill>
                  <a:schemeClr val="tx1"/>
                </a:solidFill>
              </a:rPr>
              <a:t>Často bydlím v hotelu.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23602" y="3645024"/>
            <a:ext cx="3960440" cy="100811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 live in a flat.</a:t>
            </a:r>
          </a:p>
          <a:p>
            <a:pPr algn="ctr"/>
            <a:r>
              <a:rPr lang="cs-CZ" sz="2400" b="1" i="1" dirty="0" smtClean="0">
                <a:solidFill>
                  <a:schemeClr val="tx1"/>
                </a:solidFill>
              </a:rPr>
              <a:t>Bydlím v bytě.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13673" y="3887470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live – </a:t>
            </a:r>
            <a:r>
              <a:rPr lang="cs-CZ" sz="2800" b="1" i="1" dirty="0" smtClean="0"/>
              <a:t>bydlet, žít </a:t>
            </a:r>
            <a:endParaRPr lang="cs-CZ" sz="2800" b="1" i="1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34377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12" y="4156302"/>
            <a:ext cx="1850504" cy="1850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23528" y="2528900"/>
            <a:ext cx="2448272" cy="93610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double room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4482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6062464" y="4077072"/>
            <a:ext cx="2448272" cy="93610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chambermaid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2962" y="428901"/>
            <a:ext cx="1828800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Zaoblený obdélník 9"/>
          <p:cNvSpPr/>
          <p:nvPr/>
        </p:nvSpPr>
        <p:spPr>
          <a:xfrm>
            <a:off x="2159732" y="515209"/>
            <a:ext cx="1224136" cy="7057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lift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350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s odříznutým a zakulaceným jedním rohem 3"/>
          <p:cNvSpPr/>
          <p:nvPr/>
        </p:nvSpPr>
        <p:spPr>
          <a:xfrm>
            <a:off x="1763688" y="482577"/>
            <a:ext cx="5299114" cy="792088"/>
          </a:xfrm>
          <a:prstGeom prst="snip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 would like to make a reservation for a room.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Obdélník s odříznutým a zakulaceným jedním rohem 4"/>
          <p:cNvSpPr/>
          <p:nvPr/>
        </p:nvSpPr>
        <p:spPr>
          <a:xfrm>
            <a:off x="2575220" y="1484784"/>
            <a:ext cx="3960440" cy="792088"/>
          </a:xfrm>
          <a:prstGeom prst="snip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Chtěl bych si rezervovat pokoj.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Obdélník s odříznutým a zakulaceným jedním rohem 5"/>
          <p:cNvSpPr/>
          <p:nvPr/>
        </p:nvSpPr>
        <p:spPr>
          <a:xfrm>
            <a:off x="292697" y="2814278"/>
            <a:ext cx="4262743" cy="792088"/>
          </a:xfrm>
          <a:prstGeom prst="snip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How long are you going to stay?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bdélník s odříznutým a zakulaceným jedním rohem 6"/>
          <p:cNvSpPr/>
          <p:nvPr/>
        </p:nvSpPr>
        <p:spPr>
          <a:xfrm>
            <a:off x="5086634" y="2814278"/>
            <a:ext cx="3211929" cy="792088"/>
          </a:xfrm>
          <a:prstGeom prst="snip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Jak dlouho zůstanete?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bdélník s odříznutým a zakulaceným jedním rohem 7"/>
          <p:cNvSpPr/>
          <p:nvPr/>
        </p:nvSpPr>
        <p:spPr>
          <a:xfrm>
            <a:off x="1905883" y="3789040"/>
            <a:ext cx="5299114" cy="792088"/>
          </a:xfrm>
          <a:prstGeom prst="snip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How much is a single room per one night?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délník s odříznutým a zakulaceným jedním rohem 8"/>
          <p:cNvSpPr/>
          <p:nvPr/>
        </p:nvSpPr>
        <p:spPr>
          <a:xfrm>
            <a:off x="1927959" y="5048844"/>
            <a:ext cx="5165133" cy="792088"/>
          </a:xfrm>
          <a:prstGeom prst="snip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Kolik stojí jednolůžkový pokoj na jednu noc?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166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539</TotalTime>
  <Words>297</Words>
  <Application>Microsoft Office PowerPoint</Application>
  <PresentationFormat>Předvádění na obrazovce (4:3)</PresentationFormat>
  <Paragraphs>68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</vt:lpstr>
      <vt:lpstr> </vt:lpstr>
      <vt:lpstr>Match.</vt:lpstr>
      <vt:lpstr>Check the difference.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61</cp:revision>
  <dcterms:created xsi:type="dcterms:W3CDTF">2011-05-26T14:17:08Z</dcterms:created>
  <dcterms:modified xsi:type="dcterms:W3CDTF">2011-12-11T16:16:04Z</dcterms:modified>
</cp:coreProperties>
</file>