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5" r:id="rId4"/>
    <p:sldId id="259" r:id="rId5"/>
    <p:sldId id="260" r:id="rId6"/>
    <p:sldId id="261" r:id="rId7"/>
    <p:sldId id="262" r:id="rId8"/>
    <p:sldId id="263" r:id="rId9"/>
    <p:sldId id="264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321C19-80CB-4099-AFC2-2C826D03367E}" type="doc">
      <dgm:prSet loTypeId="urn:microsoft.com/office/officeart/2005/8/layout/hList9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5630362-919C-4E77-8EC3-A56FC2CF6D57}">
      <dgm:prSet phldrT="[Text]" custT="1"/>
      <dgm:spPr/>
      <dgm:t>
        <a:bodyPr/>
        <a:lstStyle/>
        <a:p>
          <a:r>
            <a:rPr lang="cs-CZ" sz="1200" b="1" smtClean="0"/>
            <a:t>centralizované</a:t>
          </a:r>
        </a:p>
        <a:p>
          <a:r>
            <a:rPr lang="cs-CZ" sz="1200" b="1" smtClean="0"/>
            <a:t>státy</a:t>
          </a:r>
          <a:endParaRPr lang="cs-CZ" sz="1200" b="1" dirty="0"/>
        </a:p>
      </dgm:t>
    </dgm:pt>
    <dgm:pt modelId="{898279E2-9369-46E2-A033-CF9CEE8916D3}" type="parTrans" cxnId="{663A9172-1F52-467C-B1A8-7B81BD91B0CD}">
      <dgm:prSet/>
      <dgm:spPr/>
      <dgm:t>
        <a:bodyPr/>
        <a:lstStyle/>
        <a:p>
          <a:endParaRPr lang="cs-CZ"/>
        </a:p>
      </dgm:t>
    </dgm:pt>
    <dgm:pt modelId="{D3CD142B-86BA-4455-B0A8-52EA2961B1E9}" type="sibTrans" cxnId="{663A9172-1F52-467C-B1A8-7B81BD91B0CD}">
      <dgm:prSet/>
      <dgm:spPr/>
      <dgm:t>
        <a:bodyPr/>
        <a:lstStyle/>
        <a:p>
          <a:endParaRPr lang="cs-CZ"/>
        </a:p>
      </dgm:t>
    </dgm:pt>
    <dgm:pt modelId="{AA28A44D-17FA-41AD-9C8A-522F51B3F231}">
      <dgm:prSet phldrT="[Text]"/>
      <dgm:spPr/>
      <dgm:t>
        <a:bodyPr/>
        <a:lstStyle/>
        <a:p>
          <a:r>
            <a:rPr lang="cs-CZ" dirty="0" smtClean="0"/>
            <a:t>Jsou řízeny z jednoho centra, v němž je soustředěna státní moc a správa.</a:t>
          </a:r>
          <a:endParaRPr lang="cs-CZ" dirty="0"/>
        </a:p>
      </dgm:t>
    </dgm:pt>
    <dgm:pt modelId="{9C2B58CD-430D-40D7-9B36-D2B0FADA786F}" type="parTrans" cxnId="{F5C2FFEC-9A6D-498E-9A4C-C4E4EE6F2F6C}">
      <dgm:prSet/>
      <dgm:spPr/>
      <dgm:t>
        <a:bodyPr/>
        <a:lstStyle/>
        <a:p>
          <a:endParaRPr lang="cs-CZ"/>
        </a:p>
      </dgm:t>
    </dgm:pt>
    <dgm:pt modelId="{EF36E62A-F0B6-4120-93A0-77C5659ABEE1}" type="sibTrans" cxnId="{F5C2FFEC-9A6D-498E-9A4C-C4E4EE6F2F6C}">
      <dgm:prSet/>
      <dgm:spPr/>
      <dgm:t>
        <a:bodyPr/>
        <a:lstStyle/>
        <a:p>
          <a:endParaRPr lang="cs-CZ"/>
        </a:p>
      </dgm:t>
    </dgm:pt>
    <dgm:pt modelId="{5B0AB0AD-F81B-4E27-881A-4B8DEBB4EC2E}">
      <dgm:prSet phldrT="[Text]"/>
      <dgm:spPr/>
      <dgm:t>
        <a:bodyPr/>
        <a:lstStyle/>
        <a:p>
          <a:r>
            <a:rPr lang="cs-CZ" dirty="0" smtClean="0"/>
            <a:t>Pokud je stát rozdělen na územní celky, jejich řídící orgány mají jen málo významných </a:t>
          </a:r>
          <a:r>
            <a:rPr lang="cs-CZ" dirty="0" err="1" smtClean="0"/>
            <a:t>provomocí</a:t>
          </a:r>
          <a:r>
            <a:rPr lang="cs-CZ" dirty="0" smtClean="0"/>
            <a:t>.</a:t>
          </a:r>
          <a:endParaRPr lang="cs-CZ" dirty="0"/>
        </a:p>
      </dgm:t>
    </dgm:pt>
    <dgm:pt modelId="{93DFAB25-760D-4AA6-97AD-90B009F26576}" type="parTrans" cxnId="{B8D88FF6-8CD7-42EB-9AAB-49E6327F2ECA}">
      <dgm:prSet/>
      <dgm:spPr/>
      <dgm:t>
        <a:bodyPr/>
        <a:lstStyle/>
        <a:p>
          <a:endParaRPr lang="cs-CZ"/>
        </a:p>
      </dgm:t>
    </dgm:pt>
    <dgm:pt modelId="{3B936691-8B6E-483B-9C6F-FEB9870CF0B1}" type="sibTrans" cxnId="{B8D88FF6-8CD7-42EB-9AAB-49E6327F2ECA}">
      <dgm:prSet/>
      <dgm:spPr/>
      <dgm:t>
        <a:bodyPr/>
        <a:lstStyle/>
        <a:p>
          <a:endParaRPr lang="cs-CZ"/>
        </a:p>
      </dgm:t>
    </dgm:pt>
    <dgm:pt modelId="{7D1C8A1E-263E-4AD6-BCA5-C10682FD35E3}">
      <dgm:prSet phldrT="[Text]" custT="1"/>
      <dgm:spPr/>
      <dgm:t>
        <a:bodyPr/>
        <a:lstStyle/>
        <a:p>
          <a:r>
            <a:rPr lang="cs-CZ" sz="1100" b="1" dirty="0" smtClean="0"/>
            <a:t>decentralizované</a:t>
          </a:r>
        </a:p>
        <a:p>
          <a:r>
            <a:rPr lang="cs-CZ" sz="1100" b="1" dirty="0" smtClean="0"/>
            <a:t>státy</a:t>
          </a:r>
          <a:endParaRPr lang="cs-CZ" sz="1100" b="1" dirty="0"/>
        </a:p>
      </dgm:t>
    </dgm:pt>
    <dgm:pt modelId="{50D43F43-31AD-4D61-B880-B4625FF570DB}" type="parTrans" cxnId="{426FA081-128A-44D0-9337-5CBC8CAE79FF}">
      <dgm:prSet/>
      <dgm:spPr/>
      <dgm:t>
        <a:bodyPr/>
        <a:lstStyle/>
        <a:p>
          <a:endParaRPr lang="cs-CZ"/>
        </a:p>
      </dgm:t>
    </dgm:pt>
    <dgm:pt modelId="{D45B934C-D048-43C5-ADD4-2FB9B26EE266}" type="sibTrans" cxnId="{426FA081-128A-44D0-9337-5CBC8CAE79FF}">
      <dgm:prSet/>
      <dgm:spPr/>
      <dgm:t>
        <a:bodyPr/>
        <a:lstStyle/>
        <a:p>
          <a:endParaRPr lang="cs-CZ"/>
        </a:p>
      </dgm:t>
    </dgm:pt>
    <dgm:pt modelId="{A5F54EE1-D1A2-451F-99B2-C1B36110B83E}">
      <dgm:prSet phldrT="[Text]"/>
      <dgm:spPr/>
      <dgm:t>
        <a:bodyPr/>
        <a:lstStyle/>
        <a:p>
          <a:r>
            <a:rPr lang="cs-CZ" dirty="0" smtClean="0"/>
            <a:t>Svěřují značnou část státní moci a správy svým samosprávným územním celkům.</a:t>
          </a:r>
          <a:endParaRPr lang="cs-CZ" dirty="0"/>
        </a:p>
      </dgm:t>
    </dgm:pt>
    <dgm:pt modelId="{6BC2A4B2-0C17-465B-89EC-088A32220140}" type="parTrans" cxnId="{B0FC3B01-8CB4-443A-AA19-9F716C28E821}">
      <dgm:prSet/>
      <dgm:spPr/>
      <dgm:t>
        <a:bodyPr/>
        <a:lstStyle/>
        <a:p>
          <a:endParaRPr lang="cs-CZ"/>
        </a:p>
      </dgm:t>
    </dgm:pt>
    <dgm:pt modelId="{EFB34686-E775-40AE-8F32-8ACCC15F7593}" type="sibTrans" cxnId="{B0FC3B01-8CB4-443A-AA19-9F716C28E821}">
      <dgm:prSet/>
      <dgm:spPr/>
      <dgm:t>
        <a:bodyPr/>
        <a:lstStyle/>
        <a:p>
          <a:endParaRPr lang="cs-CZ"/>
        </a:p>
      </dgm:t>
    </dgm:pt>
    <dgm:pt modelId="{49564747-A290-43AB-8300-179F8F82562C}">
      <dgm:prSet phldrT="[Text]"/>
      <dgm:spPr/>
      <dgm:t>
        <a:bodyPr/>
        <a:lstStyle/>
        <a:p>
          <a:r>
            <a:rPr lang="cs-CZ" dirty="0" smtClean="0"/>
            <a:t>Účelem decentralizace je přiblížení výkonu státní moci a správy k občanům.</a:t>
          </a:r>
          <a:endParaRPr lang="cs-CZ" dirty="0"/>
        </a:p>
      </dgm:t>
    </dgm:pt>
    <dgm:pt modelId="{7801E23B-89DF-4DE3-A697-D68681B49DA3}" type="parTrans" cxnId="{88F328DC-2183-46D9-859F-5E6DB07CD703}">
      <dgm:prSet/>
      <dgm:spPr/>
      <dgm:t>
        <a:bodyPr/>
        <a:lstStyle/>
        <a:p>
          <a:endParaRPr lang="cs-CZ"/>
        </a:p>
      </dgm:t>
    </dgm:pt>
    <dgm:pt modelId="{4B9719D0-3281-42A2-AAED-88B1772B15C7}" type="sibTrans" cxnId="{88F328DC-2183-46D9-859F-5E6DB07CD703}">
      <dgm:prSet/>
      <dgm:spPr/>
      <dgm:t>
        <a:bodyPr/>
        <a:lstStyle/>
        <a:p>
          <a:endParaRPr lang="cs-CZ"/>
        </a:p>
      </dgm:t>
    </dgm:pt>
    <dgm:pt modelId="{80AEC8BC-2154-4AD6-865A-1C7C6CFC6274}" type="pres">
      <dgm:prSet presAssocID="{4F321C19-80CB-4099-AFC2-2C826D03367E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9F85D893-ECE9-4E09-8C15-D58D12ED2D65}" type="pres">
      <dgm:prSet presAssocID="{85630362-919C-4E77-8EC3-A56FC2CF6D57}" presName="posSpace" presStyleCnt="0"/>
      <dgm:spPr/>
    </dgm:pt>
    <dgm:pt modelId="{B41167E3-56AC-4B46-B1DC-281EADC61C87}" type="pres">
      <dgm:prSet presAssocID="{85630362-919C-4E77-8EC3-A56FC2CF6D57}" presName="vertFlow" presStyleCnt="0"/>
      <dgm:spPr/>
    </dgm:pt>
    <dgm:pt modelId="{2C079252-15BE-4838-93DA-0EA4D417FDAD}" type="pres">
      <dgm:prSet presAssocID="{85630362-919C-4E77-8EC3-A56FC2CF6D57}" presName="topSpace" presStyleCnt="0"/>
      <dgm:spPr/>
    </dgm:pt>
    <dgm:pt modelId="{76D1C09C-633A-4446-BF6D-6A8D69DD9FC8}" type="pres">
      <dgm:prSet presAssocID="{85630362-919C-4E77-8EC3-A56FC2CF6D57}" presName="firstComp" presStyleCnt="0"/>
      <dgm:spPr/>
    </dgm:pt>
    <dgm:pt modelId="{77531EC9-743C-45D1-8889-7B63AAD4B280}" type="pres">
      <dgm:prSet presAssocID="{85630362-919C-4E77-8EC3-A56FC2CF6D57}" presName="firstChild" presStyleLbl="bgAccFollowNode1" presStyleIdx="0" presStyleCnt="4"/>
      <dgm:spPr/>
      <dgm:t>
        <a:bodyPr/>
        <a:lstStyle/>
        <a:p>
          <a:endParaRPr lang="cs-CZ"/>
        </a:p>
      </dgm:t>
    </dgm:pt>
    <dgm:pt modelId="{4D88F240-A249-46E6-B449-C8A5CBDB05FA}" type="pres">
      <dgm:prSet presAssocID="{85630362-919C-4E77-8EC3-A56FC2CF6D57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283201-5570-4231-B02E-1C6D51584288}" type="pres">
      <dgm:prSet presAssocID="{5B0AB0AD-F81B-4E27-881A-4B8DEBB4EC2E}" presName="comp" presStyleCnt="0"/>
      <dgm:spPr/>
    </dgm:pt>
    <dgm:pt modelId="{3DEE081B-E71A-4D81-B9CD-54B1CD64C913}" type="pres">
      <dgm:prSet presAssocID="{5B0AB0AD-F81B-4E27-881A-4B8DEBB4EC2E}" presName="child" presStyleLbl="bgAccFollowNode1" presStyleIdx="1" presStyleCnt="4"/>
      <dgm:spPr/>
      <dgm:t>
        <a:bodyPr/>
        <a:lstStyle/>
        <a:p>
          <a:endParaRPr lang="cs-CZ"/>
        </a:p>
      </dgm:t>
    </dgm:pt>
    <dgm:pt modelId="{48C189BE-C03E-4B55-8B21-CE98E2034F9B}" type="pres">
      <dgm:prSet presAssocID="{5B0AB0AD-F81B-4E27-881A-4B8DEBB4EC2E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2429DF-6499-4A1E-ACD7-DD1B25592D9D}" type="pres">
      <dgm:prSet presAssocID="{85630362-919C-4E77-8EC3-A56FC2CF6D57}" presName="negSpace" presStyleCnt="0"/>
      <dgm:spPr/>
    </dgm:pt>
    <dgm:pt modelId="{CE7F50C1-A7B1-4F06-B04B-26695849D2D7}" type="pres">
      <dgm:prSet presAssocID="{85630362-919C-4E77-8EC3-A56FC2CF6D57}" presName="circle" presStyleLbl="node1" presStyleIdx="0" presStyleCnt="2"/>
      <dgm:spPr/>
      <dgm:t>
        <a:bodyPr/>
        <a:lstStyle/>
        <a:p>
          <a:endParaRPr lang="cs-CZ"/>
        </a:p>
      </dgm:t>
    </dgm:pt>
    <dgm:pt modelId="{605897D9-E80D-4F72-9990-5EFA80F754C3}" type="pres">
      <dgm:prSet presAssocID="{D3CD142B-86BA-4455-B0A8-52EA2961B1E9}" presName="transSpace" presStyleCnt="0"/>
      <dgm:spPr/>
    </dgm:pt>
    <dgm:pt modelId="{5930B867-3EFE-488F-BB3E-69A80289A5F4}" type="pres">
      <dgm:prSet presAssocID="{7D1C8A1E-263E-4AD6-BCA5-C10682FD35E3}" presName="posSpace" presStyleCnt="0"/>
      <dgm:spPr/>
    </dgm:pt>
    <dgm:pt modelId="{2C75BCEC-28FB-45F2-B04D-B2DDA5C5FE3B}" type="pres">
      <dgm:prSet presAssocID="{7D1C8A1E-263E-4AD6-BCA5-C10682FD35E3}" presName="vertFlow" presStyleCnt="0"/>
      <dgm:spPr/>
    </dgm:pt>
    <dgm:pt modelId="{94EC0916-29D2-4430-A43D-F9D808076838}" type="pres">
      <dgm:prSet presAssocID="{7D1C8A1E-263E-4AD6-BCA5-C10682FD35E3}" presName="topSpace" presStyleCnt="0"/>
      <dgm:spPr/>
    </dgm:pt>
    <dgm:pt modelId="{FB5FD062-4EA0-451D-83A5-DB2166ABE167}" type="pres">
      <dgm:prSet presAssocID="{7D1C8A1E-263E-4AD6-BCA5-C10682FD35E3}" presName="firstComp" presStyleCnt="0"/>
      <dgm:spPr/>
    </dgm:pt>
    <dgm:pt modelId="{92202598-01F9-46F5-8976-AD8BDF832D0D}" type="pres">
      <dgm:prSet presAssocID="{7D1C8A1E-263E-4AD6-BCA5-C10682FD35E3}" presName="firstChild" presStyleLbl="bgAccFollowNode1" presStyleIdx="2" presStyleCnt="4"/>
      <dgm:spPr/>
      <dgm:t>
        <a:bodyPr/>
        <a:lstStyle/>
        <a:p>
          <a:endParaRPr lang="cs-CZ"/>
        </a:p>
      </dgm:t>
    </dgm:pt>
    <dgm:pt modelId="{1EF86CEC-376F-4E60-91D2-EAD79FED4FC9}" type="pres">
      <dgm:prSet presAssocID="{7D1C8A1E-263E-4AD6-BCA5-C10682FD35E3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174868-6D63-43B0-900F-1B5420DCF5FC}" type="pres">
      <dgm:prSet presAssocID="{49564747-A290-43AB-8300-179F8F82562C}" presName="comp" presStyleCnt="0"/>
      <dgm:spPr/>
    </dgm:pt>
    <dgm:pt modelId="{B418C192-E3FA-4E31-B21F-A3421DD9E8F2}" type="pres">
      <dgm:prSet presAssocID="{49564747-A290-43AB-8300-179F8F82562C}" presName="child" presStyleLbl="bgAccFollowNode1" presStyleIdx="3" presStyleCnt="4"/>
      <dgm:spPr/>
      <dgm:t>
        <a:bodyPr/>
        <a:lstStyle/>
        <a:p>
          <a:endParaRPr lang="cs-CZ"/>
        </a:p>
      </dgm:t>
    </dgm:pt>
    <dgm:pt modelId="{62A34420-6843-4E19-B909-4C57FC8F4323}" type="pres">
      <dgm:prSet presAssocID="{49564747-A290-43AB-8300-179F8F82562C}" presName="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2F91AA-DBED-4338-A147-C27C15DE63A8}" type="pres">
      <dgm:prSet presAssocID="{7D1C8A1E-263E-4AD6-BCA5-C10682FD35E3}" presName="negSpace" presStyleCnt="0"/>
      <dgm:spPr/>
    </dgm:pt>
    <dgm:pt modelId="{E54239AA-B44D-4858-A999-A6B5D027A560}" type="pres">
      <dgm:prSet presAssocID="{7D1C8A1E-263E-4AD6-BCA5-C10682FD35E3}" presName="circle" presStyleLbl="node1" presStyleIdx="1" presStyleCnt="2"/>
      <dgm:spPr/>
      <dgm:t>
        <a:bodyPr/>
        <a:lstStyle/>
        <a:p>
          <a:endParaRPr lang="cs-CZ"/>
        </a:p>
      </dgm:t>
    </dgm:pt>
  </dgm:ptLst>
  <dgm:cxnLst>
    <dgm:cxn modelId="{AAB3B17F-7AA7-4012-9F1C-02C66609F7E4}" type="presOf" srcId="{49564747-A290-43AB-8300-179F8F82562C}" destId="{62A34420-6843-4E19-B909-4C57FC8F4323}" srcOrd="1" destOrd="0" presId="urn:microsoft.com/office/officeart/2005/8/layout/hList9"/>
    <dgm:cxn modelId="{663A9172-1F52-467C-B1A8-7B81BD91B0CD}" srcId="{4F321C19-80CB-4099-AFC2-2C826D03367E}" destId="{85630362-919C-4E77-8EC3-A56FC2CF6D57}" srcOrd="0" destOrd="0" parTransId="{898279E2-9369-46E2-A033-CF9CEE8916D3}" sibTransId="{D3CD142B-86BA-4455-B0A8-52EA2961B1E9}"/>
    <dgm:cxn modelId="{093D4D3A-0895-4C7F-B496-C5506F6FA37F}" type="presOf" srcId="{5B0AB0AD-F81B-4E27-881A-4B8DEBB4EC2E}" destId="{48C189BE-C03E-4B55-8B21-CE98E2034F9B}" srcOrd="1" destOrd="0" presId="urn:microsoft.com/office/officeart/2005/8/layout/hList9"/>
    <dgm:cxn modelId="{F120A6F2-F7D0-47ED-8572-169A2C17104F}" type="presOf" srcId="{4F321C19-80CB-4099-AFC2-2C826D03367E}" destId="{80AEC8BC-2154-4AD6-865A-1C7C6CFC6274}" srcOrd="0" destOrd="0" presId="urn:microsoft.com/office/officeart/2005/8/layout/hList9"/>
    <dgm:cxn modelId="{48CB4C48-4274-4E68-B909-1336567EDCA5}" type="presOf" srcId="{AA28A44D-17FA-41AD-9C8A-522F51B3F231}" destId="{77531EC9-743C-45D1-8889-7B63AAD4B280}" srcOrd="0" destOrd="0" presId="urn:microsoft.com/office/officeart/2005/8/layout/hList9"/>
    <dgm:cxn modelId="{B8D88FF6-8CD7-42EB-9AAB-49E6327F2ECA}" srcId="{85630362-919C-4E77-8EC3-A56FC2CF6D57}" destId="{5B0AB0AD-F81B-4E27-881A-4B8DEBB4EC2E}" srcOrd="1" destOrd="0" parTransId="{93DFAB25-760D-4AA6-97AD-90B009F26576}" sibTransId="{3B936691-8B6E-483B-9C6F-FEB9870CF0B1}"/>
    <dgm:cxn modelId="{D7D1FD5B-6798-412C-A202-371ADB61D2BE}" type="presOf" srcId="{7D1C8A1E-263E-4AD6-BCA5-C10682FD35E3}" destId="{E54239AA-B44D-4858-A999-A6B5D027A560}" srcOrd="0" destOrd="0" presId="urn:microsoft.com/office/officeart/2005/8/layout/hList9"/>
    <dgm:cxn modelId="{F4CA0B7C-8152-4432-AC6D-C0B622A0C0DC}" type="presOf" srcId="{85630362-919C-4E77-8EC3-A56FC2CF6D57}" destId="{CE7F50C1-A7B1-4F06-B04B-26695849D2D7}" srcOrd="0" destOrd="0" presId="urn:microsoft.com/office/officeart/2005/8/layout/hList9"/>
    <dgm:cxn modelId="{426FA081-128A-44D0-9337-5CBC8CAE79FF}" srcId="{4F321C19-80CB-4099-AFC2-2C826D03367E}" destId="{7D1C8A1E-263E-4AD6-BCA5-C10682FD35E3}" srcOrd="1" destOrd="0" parTransId="{50D43F43-31AD-4D61-B880-B4625FF570DB}" sibTransId="{D45B934C-D048-43C5-ADD4-2FB9B26EE266}"/>
    <dgm:cxn modelId="{F5C2FFEC-9A6D-498E-9A4C-C4E4EE6F2F6C}" srcId="{85630362-919C-4E77-8EC3-A56FC2CF6D57}" destId="{AA28A44D-17FA-41AD-9C8A-522F51B3F231}" srcOrd="0" destOrd="0" parTransId="{9C2B58CD-430D-40D7-9B36-D2B0FADA786F}" sibTransId="{EF36E62A-F0B6-4120-93A0-77C5659ABEE1}"/>
    <dgm:cxn modelId="{B0FC3B01-8CB4-443A-AA19-9F716C28E821}" srcId="{7D1C8A1E-263E-4AD6-BCA5-C10682FD35E3}" destId="{A5F54EE1-D1A2-451F-99B2-C1B36110B83E}" srcOrd="0" destOrd="0" parTransId="{6BC2A4B2-0C17-465B-89EC-088A32220140}" sibTransId="{EFB34686-E775-40AE-8F32-8ACCC15F7593}"/>
    <dgm:cxn modelId="{4FE5DF29-3E7E-43AA-B7A0-07EBBA552DAD}" type="presOf" srcId="{49564747-A290-43AB-8300-179F8F82562C}" destId="{B418C192-E3FA-4E31-B21F-A3421DD9E8F2}" srcOrd="0" destOrd="0" presId="urn:microsoft.com/office/officeart/2005/8/layout/hList9"/>
    <dgm:cxn modelId="{FCBFD5BE-9FEC-49C7-BE0D-ADFF0F9843C5}" type="presOf" srcId="{A5F54EE1-D1A2-451F-99B2-C1B36110B83E}" destId="{92202598-01F9-46F5-8976-AD8BDF832D0D}" srcOrd="0" destOrd="0" presId="urn:microsoft.com/office/officeart/2005/8/layout/hList9"/>
    <dgm:cxn modelId="{74E97AB7-9C74-4141-BF3A-27B0FE38E5AC}" type="presOf" srcId="{A5F54EE1-D1A2-451F-99B2-C1B36110B83E}" destId="{1EF86CEC-376F-4E60-91D2-EAD79FED4FC9}" srcOrd="1" destOrd="0" presId="urn:microsoft.com/office/officeart/2005/8/layout/hList9"/>
    <dgm:cxn modelId="{88F328DC-2183-46D9-859F-5E6DB07CD703}" srcId="{7D1C8A1E-263E-4AD6-BCA5-C10682FD35E3}" destId="{49564747-A290-43AB-8300-179F8F82562C}" srcOrd="1" destOrd="0" parTransId="{7801E23B-89DF-4DE3-A697-D68681B49DA3}" sibTransId="{4B9719D0-3281-42A2-AAED-88B1772B15C7}"/>
    <dgm:cxn modelId="{0978093E-FE3E-4556-B1FA-DC53AE71CAC1}" type="presOf" srcId="{5B0AB0AD-F81B-4E27-881A-4B8DEBB4EC2E}" destId="{3DEE081B-E71A-4D81-B9CD-54B1CD64C913}" srcOrd="0" destOrd="0" presId="urn:microsoft.com/office/officeart/2005/8/layout/hList9"/>
    <dgm:cxn modelId="{8A1A7557-3711-48AD-96A4-04F3B915598A}" type="presOf" srcId="{AA28A44D-17FA-41AD-9C8A-522F51B3F231}" destId="{4D88F240-A249-46E6-B449-C8A5CBDB05FA}" srcOrd="1" destOrd="0" presId="urn:microsoft.com/office/officeart/2005/8/layout/hList9"/>
    <dgm:cxn modelId="{6E0F5EF0-614F-4EF9-8A59-1FDC7D343599}" type="presParOf" srcId="{80AEC8BC-2154-4AD6-865A-1C7C6CFC6274}" destId="{9F85D893-ECE9-4E09-8C15-D58D12ED2D65}" srcOrd="0" destOrd="0" presId="urn:microsoft.com/office/officeart/2005/8/layout/hList9"/>
    <dgm:cxn modelId="{E61A648A-60DD-4576-B18B-1B713776082F}" type="presParOf" srcId="{80AEC8BC-2154-4AD6-865A-1C7C6CFC6274}" destId="{B41167E3-56AC-4B46-B1DC-281EADC61C87}" srcOrd="1" destOrd="0" presId="urn:microsoft.com/office/officeart/2005/8/layout/hList9"/>
    <dgm:cxn modelId="{9B914DF0-FFAD-4F17-B035-A0E506855A26}" type="presParOf" srcId="{B41167E3-56AC-4B46-B1DC-281EADC61C87}" destId="{2C079252-15BE-4838-93DA-0EA4D417FDAD}" srcOrd="0" destOrd="0" presId="urn:microsoft.com/office/officeart/2005/8/layout/hList9"/>
    <dgm:cxn modelId="{2B898522-FD73-4C55-AAEA-7080E866AB32}" type="presParOf" srcId="{B41167E3-56AC-4B46-B1DC-281EADC61C87}" destId="{76D1C09C-633A-4446-BF6D-6A8D69DD9FC8}" srcOrd="1" destOrd="0" presId="urn:microsoft.com/office/officeart/2005/8/layout/hList9"/>
    <dgm:cxn modelId="{1E0C3B2D-2827-4781-89F0-7EC9E45E211A}" type="presParOf" srcId="{76D1C09C-633A-4446-BF6D-6A8D69DD9FC8}" destId="{77531EC9-743C-45D1-8889-7B63AAD4B280}" srcOrd="0" destOrd="0" presId="urn:microsoft.com/office/officeart/2005/8/layout/hList9"/>
    <dgm:cxn modelId="{0B07E97A-3AE1-4139-8F8C-B57C24B2180E}" type="presParOf" srcId="{76D1C09C-633A-4446-BF6D-6A8D69DD9FC8}" destId="{4D88F240-A249-46E6-B449-C8A5CBDB05FA}" srcOrd="1" destOrd="0" presId="urn:microsoft.com/office/officeart/2005/8/layout/hList9"/>
    <dgm:cxn modelId="{E40D4202-34C7-45C0-860F-D8561447B42A}" type="presParOf" srcId="{B41167E3-56AC-4B46-B1DC-281EADC61C87}" destId="{42283201-5570-4231-B02E-1C6D51584288}" srcOrd="2" destOrd="0" presId="urn:microsoft.com/office/officeart/2005/8/layout/hList9"/>
    <dgm:cxn modelId="{28365C50-D44D-431C-89E7-0A70E442AE1B}" type="presParOf" srcId="{42283201-5570-4231-B02E-1C6D51584288}" destId="{3DEE081B-E71A-4D81-B9CD-54B1CD64C913}" srcOrd="0" destOrd="0" presId="urn:microsoft.com/office/officeart/2005/8/layout/hList9"/>
    <dgm:cxn modelId="{BA9E6003-8731-4056-BF4E-6FE202DD6C94}" type="presParOf" srcId="{42283201-5570-4231-B02E-1C6D51584288}" destId="{48C189BE-C03E-4B55-8B21-CE98E2034F9B}" srcOrd="1" destOrd="0" presId="urn:microsoft.com/office/officeart/2005/8/layout/hList9"/>
    <dgm:cxn modelId="{6E2CF0AB-A922-4527-857C-00220A91D90B}" type="presParOf" srcId="{80AEC8BC-2154-4AD6-865A-1C7C6CFC6274}" destId="{2F2429DF-6499-4A1E-ACD7-DD1B25592D9D}" srcOrd="2" destOrd="0" presId="urn:microsoft.com/office/officeart/2005/8/layout/hList9"/>
    <dgm:cxn modelId="{2F009CC5-AED7-4A70-A572-7476519A29B3}" type="presParOf" srcId="{80AEC8BC-2154-4AD6-865A-1C7C6CFC6274}" destId="{CE7F50C1-A7B1-4F06-B04B-26695849D2D7}" srcOrd="3" destOrd="0" presId="urn:microsoft.com/office/officeart/2005/8/layout/hList9"/>
    <dgm:cxn modelId="{EE58D9A4-FF55-4FBF-A0CC-58038E27785F}" type="presParOf" srcId="{80AEC8BC-2154-4AD6-865A-1C7C6CFC6274}" destId="{605897D9-E80D-4F72-9990-5EFA80F754C3}" srcOrd="4" destOrd="0" presId="urn:microsoft.com/office/officeart/2005/8/layout/hList9"/>
    <dgm:cxn modelId="{54CAF4F5-3EE0-4332-9399-F71145FF8450}" type="presParOf" srcId="{80AEC8BC-2154-4AD6-865A-1C7C6CFC6274}" destId="{5930B867-3EFE-488F-BB3E-69A80289A5F4}" srcOrd="5" destOrd="0" presId="urn:microsoft.com/office/officeart/2005/8/layout/hList9"/>
    <dgm:cxn modelId="{BD08F0A0-1AD7-42EB-B437-213923E6DABD}" type="presParOf" srcId="{80AEC8BC-2154-4AD6-865A-1C7C6CFC6274}" destId="{2C75BCEC-28FB-45F2-B04D-B2DDA5C5FE3B}" srcOrd="6" destOrd="0" presId="urn:microsoft.com/office/officeart/2005/8/layout/hList9"/>
    <dgm:cxn modelId="{18ED7CDD-1040-4A99-8FB2-5F1C17E8109C}" type="presParOf" srcId="{2C75BCEC-28FB-45F2-B04D-B2DDA5C5FE3B}" destId="{94EC0916-29D2-4430-A43D-F9D808076838}" srcOrd="0" destOrd="0" presId="urn:microsoft.com/office/officeart/2005/8/layout/hList9"/>
    <dgm:cxn modelId="{FCAD5E3B-F7D6-4DE9-8CF0-E76ECC77EAF9}" type="presParOf" srcId="{2C75BCEC-28FB-45F2-B04D-B2DDA5C5FE3B}" destId="{FB5FD062-4EA0-451D-83A5-DB2166ABE167}" srcOrd="1" destOrd="0" presId="urn:microsoft.com/office/officeart/2005/8/layout/hList9"/>
    <dgm:cxn modelId="{E4B0CA35-6D15-42EC-BD41-A6D3D2A4CC22}" type="presParOf" srcId="{FB5FD062-4EA0-451D-83A5-DB2166ABE167}" destId="{92202598-01F9-46F5-8976-AD8BDF832D0D}" srcOrd="0" destOrd="0" presId="urn:microsoft.com/office/officeart/2005/8/layout/hList9"/>
    <dgm:cxn modelId="{2B2A9AE0-864E-419B-A8B5-6EEDDC94B3FB}" type="presParOf" srcId="{FB5FD062-4EA0-451D-83A5-DB2166ABE167}" destId="{1EF86CEC-376F-4E60-91D2-EAD79FED4FC9}" srcOrd="1" destOrd="0" presId="urn:microsoft.com/office/officeart/2005/8/layout/hList9"/>
    <dgm:cxn modelId="{D2B95188-6AD2-42CB-9AC2-96D5D2BAB8BE}" type="presParOf" srcId="{2C75BCEC-28FB-45F2-B04D-B2DDA5C5FE3B}" destId="{59174868-6D63-43B0-900F-1B5420DCF5FC}" srcOrd="2" destOrd="0" presId="urn:microsoft.com/office/officeart/2005/8/layout/hList9"/>
    <dgm:cxn modelId="{080D3A0F-5AF7-4BF5-9DA7-BF34C21C6CC9}" type="presParOf" srcId="{59174868-6D63-43B0-900F-1B5420DCF5FC}" destId="{B418C192-E3FA-4E31-B21F-A3421DD9E8F2}" srcOrd="0" destOrd="0" presId="urn:microsoft.com/office/officeart/2005/8/layout/hList9"/>
    <dgm:cxn modelId="{3E4E9B0D-8A6F-4AF5-8FC5-BBF89B25329D}" type="presParOf" srcId="{59174868-6D63-43B0-900F-1B5420DCF5FC}" destId="{62A34420-6843-4E19-B909-4C57FC8F4323}" srcOrd="1" destOrd="0" presId="urn:microsoft.com/office/officeart/2005/8/layout/hList9"/>
    <dgm:cxn modelId="{8E398195-82B4-45F4-AFE6-D60C268D9F6F}" type="presParOf" srcId="{80AEC8BC-2154-4AD6-865A-1C7C6CFC6274}" destId="{022F91AA-DBED-4338-A147-C27C15DE63A8}" srcOrd="7" destOrd="0" presId="urn:microsoft.com/office/officeart/2005/8/layout/hList9"/>
    <dgm:cxn modelId="{9C2E6AD2-3ED2-4E32-86A4-7254D5DE585E}" type="presParOf" srcId="{80AEC8BC-2154-4AD6-865A-1C7C6CFC6274}" destId="{E54239AA-B44D-4858-A999-A6B5D027A560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3EBEB4-9C4E-4A43-A088-DEBC409519AF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F85A051-3C42-4FF0-8FE8-0B267C91A584}">
      <dgm:prSet phldrT="[Text]"/>
      <dgm:spPr/>
      <dgm:t>
        <a:bodyPr/>
        <a:lstStyle/>
        <a:p>
          <a:r>
            <a:rPr lang="cs-CZ" dirty="0" smtClean="0"/>
            <a:t>centralizace</a:t>
          </a:r>
          <a:endParaRPr lang="cs-CZ" dirty="0"/>
        </a:p>
      </dgm:t>
    </dgm:pt>
    <dgm:pt modelId="{09350981-6396-478E-B448-5C2C5C0D982D}" type="parTrans" cxnId="{891F62D5-9CEB-4821-A098-2A50BE50650B}">
      <dgm:prSet/>
      <dgm:spPr/>
      <dgm:t>
        <a:bodyPr/>
        <a:lstStyle/>
        <a:p>
          <a:endParaRPr lang="cs-CZ"/>
        </a:p>
      </dgm:t>
    </dgm:pt>
    <dgm:pt modelId="{28403735-07A9-491B-AD4E-9AB92B0C350A}" type="sibTrans" cxnId="{891F62D5-9CEB-4821-A098-2A50BE50650B}">
      <dgm:prSet/>
      <dgm:spPr/>
      <dgm:t>
        <a:bodyPr/>
        <a:lstStyle/>
        <a:p>
          <a:endParaRPr lang="cs-CZ"/>
        </a:p>
      </dgm:t>
    </dgm:pt>
    <dgm:pt modelId="{6FC887D2-7576-4612-9681-77B5F1F1CD72}">
      <dgm:prSet phldrT="[Text]"/>
      <dgm:spPr/>
      <dgm:t>
        <a:bodyPr/>
        <a:lstStyle/>
        <a:p>
          <a:r>
            <a:rPr lang="cs-CZ" dirty="0" smtClean="0"/>
            <a:t>rovnost</a:t>
          </a:r>
          <a:endParaRPr lang="cs-CZ" dirty="0"/>
        </a:p>
      </dgm:t>
    </dgm:pt>
    <dgm:pt modelId="{733D48EC-5A43-47CF-AC5F-9E0E93CFE352}" type="parTrans" cxnId="{B44E12A5-A362-497B-A75B-A9C38C4DFB81}">
      <dgm:prSet/>
      <dgm:spPr/>
      <dgm:t>
        <a:bodyPr/>
        <a:lstStyle/>
        <a:p>
          <a:endParaRPr lang="cs-CZ"/>
        </a:p>
      </dgm:t>
    </dgm:pt>
    <dgm:pt modelId="{AF59CC5B-B056-432A-9E8A-8079967CA28C}" type="sibTrans" cxnId="{B44E12A5-A362-497B-A75B-A9C38C4DFB81}">
      <dgm:prSet/>
      <dgm:spPr/>
      <dgm:t>
        <a:bodyPr/>
        <a:lstStyle/>
        <a:p>
          <a:endParaRPr lang="cs-CZ"/>
        </a:p>
      </dgm:t>
    </dgm:pt>
    <dgm:pt modelId="{3757FF7D-8DB9-45E0-9743-F4A371A520FF}">
      <dgm:prSet phldrT="[Text]"/>
      <dgm:spPr/>
      <dgm:t>
        <a:bodyPr/>
        <a:lstStyle/>
        <a:p>
          <a:r>
            <a:rPr lang="cs-CZ" dirty="0" smtClean="0"/>
            <a:t>uniformita</a:t>
          </a:r>
          <a:endParaRPr lang="cs-CZ" dirty="0"/>
        </a:p>
      </dgm:t>
    </dgm:pt>
    <dgm:pt modelId="{CD2FDF20-6B4F-40A3-AE42-DFC48A82A481}" type="parTrans" cxnId="{17450D41-7DC9-48CD-899D-6EF73E7928CF}">
      <dgm:prSet/>
      <dgm:spPr/>
      <dgm:t>
        <a:bodyPr/>
        <a:lstStyle/>
        <a:p>
          <a:endParaRPr lang="cs-CZ"/>
        </a:p>
      </dgm:t>
    </dgm:pt>
    <dgm:pt modelId="{304416FC-52C5-4F95-9C55-40A242EBFFB0}" type="sibTrans" cxnId="{17450D41-7DC9-48CD-899D-6EF73E7928CF}">
      <dgm:prSet/>
      <dgm:spPr/>
      <dgm:t>
        <a:bodyPr/>
        <a:lstStyle/>
        <a:p>
          <a:endParaRPr lang="cs-CZ"/>
        </a:p>
      </dgm:t>
    </dgm:pt>
    <dgm:pt modelId="{CC56CB62-83F8-4E76-B496-C44C3A1CAE86}">
      <dgm:prSet phldrT="[Text]"/>
      <dgm:spPr/>
      <dgm:t>
        <a:bodyPr/>
        <a:lstStyle/>
        <a:p>
          <a:r>
            <a:rPr lang="cs-CZ" dirty="0" smtClean="0"/>
            <a:t>decentralizace</a:t>
          </a:r>
          <a:endParaRPr lang="cs-CZ" dirty="0"/>
        </a:p>
      </dgm:t>
    </dgm:pt>
    <dgm:pt modelId="{45FCC73C-66E8-4AA9-860F-22C24C55AF63}" type="parTrans" cxnId="{4892A63F-482C-48F6-BD0A-FE95A5C88409}">
      <dgm:prSet/>
      <dgm:spPr/>
      <dgm:t>
        <a:bodyPr/>
        <a:lstStyle/>
        <a:p>
          <a:endParaRPr lang="cs-CZ"/>
        </a:p>
      </dgm:t>
    </dgm:pt>
    <dgm:pt modelId="{534FF734-316E-437C-BAB2-AEB4852A97C6}" type="sibTrans" cxnId="{4892A63F-482C-48F6-BD0A-FE95A5C88409}">
      <dgm:prSet/>
      <dgm:spPr/>
      <dgm:t>
        <a:bodyPr/>
        <a:lstStyle/>
        <a:p>
          <a:endParaRPr lang="cs-CZ"/>
        </a:p>
      </dgm:t>
    </dgm:pt>
    <dgm:pt modelId="{E6B7882D-F8D9-4289-B527-164473FCC3CC}">
      <dgm:prSet phldrT="[Text]"/>
      <dgm:spPr/>
      <dgm:t>
        <a:bodyPr/>
        <a:lstStyle/>
        <a:p>
          <a:r>
            <a:rPr lang="cs-CZ" dirty="0" smtClean="0"/>
            <a:t>svoboda</a:t>
          </a:r>
          <a:endParaRPr lang="cs-CZ" dirty="0"/>
        </a:p>
      </dgm:t>
    </dgm:pt>
    <dgm:pt modelId="{623C980B-6438-4015-9E16-1936310B7313}" type="parTrans" cxnId="{72250911-64C9-4D0F-99FC-AB67B119E1FF}">
      <dgm:prSet/>
      <dgm:spPr/>
      <dgm:t>
        <a:bodyPr/>
        <a:lstStyle/>
        <a:p>
          <a:endParaRPr lang="cs-CZ"/>
        </a:p>
      </dgm:t>
    </dgm:pt>
    <dgm:pt modelId="{CB6B3E5C-09DF-4FFC-9EC4-B5B07F387D2A}" type="sibTrans" cxnId="{72250911-64C9-4D0F-99FC-AB67B119E1FF}">
      <dgm:prSet/>
      <dgm:spPr/>
      <dgm:t>
        <a:bodyPr/>
        <a:lstStyle/>
        <a:p>
          <a:endParaRPr lang="cs-CZ"/>
        </a:p>
      </dgm:t>
    </dgm:pt>
    <dgm:pt modelId="{377B8F5D-9F99-4E72-B32F-C888DE823B93}">
      <dgm:prSet phldrT="[Text]"/>
      <dgm:spPr/>
      <dgm:t>
        <a:bodyPr/>
        <a:lstStyle/>
        <a:p>
          <a:r>
            <a:rPr lang="cs-CZ" dirty="0" smtClean="0"/>
            <a:t>legitimita</a:t>
          </a:r>
          <a:endParaRPr lang="cs-CZ" dirty="0"/>
        </a:p>
      </dgm:t>
    </dgm:pt>
    <dgm:pt modelId="{436C8CE6-2569-4121-80CD-949876F3BF68}" type="parTrans" cxnId="{06B978A6-4727-4666-A5F5-F85A50B31351}">
      <dgm:prSet/>
      <dgm:spPr/>
      <dgm:t>
        <a:bodyPr/>
        <a:lstStyle/>
        <a:p>
          <a:endParaRPr lang="cs-CZ"/>
        </a:p>
      </dgm:t>
    </dgm:pt>
    <dgm:pt modelId="{D6F3B6EF-1768-422A-833F-7707B57D1448}" type="sibTrans" cxnId="{06B978A6-4727-4666-A5F5-F85A50B31351}">
      <dgm:prSet/>
      <dgm:spPr/>
      <dgm:t>
        <a:bodyPr/>
        <a:lstStyle/>
        <a:p>
          <a:endParaRPr lang="cs-CZ"/>
        </a:p>
      </dgm:t>
    </dgm:pt>
    <dgm:pt modelId="{2AF4741F-3D89-42DA-B29D-D8A36B9B3B23}">
      <dgm:prSet phldrT="[Text]"/>
      <dgm:spPr/>
      <dgm:t>
        <a:bodyPr/>
        <a:lstStyle/>
        <a:p>
          <a:r>
            <a:rPr lang="cs-CZ" dirty="0" err="1" smtClean="0"/>
            <a:t>responsivita</a:t>
          </a:r>
          <a:endParaRPr lang="cs-CZ" dirty="0"/>
        </a:p>
      </dgm:t>
    </dgm:pt>
    <dgm:pt modelId="{5B0D91EE-3FE7-4877-95CB-6FD53DB6684C}" type="parTrans" cxnId="{6714806C-0E49-41FE-8695-E9DDD45A3421}">
      <dgm:prSet/>
      <dgm:spPr/>
      <dgm:t>
        <a:bodyPr/>
        <a:lstStyle/>
        <a:p>
          <a:endParaRPr lang="cs-CZ"/>
        </a:p>
      </dgm:t>
    </dgm:pt>
    <dgm:pt modelId="{05A62768-6B5B-4FF9-9B28-BE1756B31A87}" type="sibTrans" cxnId="{6714806C-0E49-41FE-8695-E9DDD45A3421}">
      <dgm:prSet/>
      <dgm:spPr/>
      <dgm:t>
        <a:bodyPr/>
        <a:lstStyle/>
        <a:p>
          <a:endParaRPr lang="cs-CZ"/>
        </a:p>
      </dgm:t>
    </dgm:pt>
    <dgm:pt modelId="{390CFB34-D68A-43C4-B01D-299E4362215D}">
      <dgm:prSet/>
      <dgm:spPr/>
      <dgm:t>
        <a:bodyPr/>
        <a:lstStyle/>
        <a:p>
          <a:r>
            <a:rPr lang="cs-CZ" dirty="0" smtClean="0"/>
            <a:t>občanská jednota</a:t>
          </a:r>
          <a:endParaRPr lang="cs-CZ" dirty="0"/>
        </a:p>
      </dgm:t>
    </dgm:pt>
    <dgm:pt modelId="{0DC7BB37-3042-404B-AB9A-5193D2CAF9D5}" type="parTrans" cxnId="{00C96514-06D7-45C1-926D-478ABC9B6BA7}">
      <dgm:prSet/>
      <dgm:spPr/>
      <dgm:t>
        <a:bodyPr/>
        <a:lstStyle/>
        <a:p>
          <a:endParaRPr lang="cs-CZ"/>
        </a:p>
      </dgm:t>
    </dgm:pt>
    <dgm:pt modelId="{CE0F711D-9B67-46DA-A75E-B907CC7E0510}" type="sibTrans" cxnId="{00C96514-06D7-45C1-926D-478ABC9B6BA7}">
      <dgm:prSet/>
      <dgm:spPr/>
      <dgm:t>
        <a:bodyPr/>
        <a:lstStyle/>
        <a:p>
          <a:endParaRPr lang="cs-CZ"/>
        </a:p>
      </dgm:t>
    </dgm:pt>
    <dgm:pt modelId="{475F7C5A-FDF2-4C27-8EC1-D3254FBCC688}">
      <dgm:prSet/>
      <dgm:spPr/>
      <dgm:t>
        <a:bodyPr/>
        <a:lstStyle/>
        <a:p>
          <a:r>
            <a:rPr lang="cs-CZ" dirty="0" smtClean="0"/>
            <a:t>prosperita</a:t>
          </a:r>
          <a:endParaRPr lang="cs-CZ" dirty="0"/>
        </a:p>
      </dgm:t>
    </dgm:pt>
    <dgm:pt modelId="{53E96235-6330-4EF8-92BB-E3C4054D49CA}" type="parTrans" cxnId="{E6444A07-3D59-4037-8A14-89145BB37B93}">
      <dgm:prSet/>
      <dgm:spPr/>
      <dgm:t>
        <a:bodyPr/>
        <a:lstStyle/>
        <a:p>
          <a:endParaRPr lang="cs-CZ"/>
        </a:p>
      </dgm:t>
    </dgm:pt>
    <dgm:pt modelId="{81A206EF-B940-4C5A-A3E1-81E6EAC1C592}" type="sibTrans" cxnId="{E6444A07-3D59-4037-8A14-89145BB37B93}">
      <dgm:prSet/>
      <dgm:spPr/>
      <dgm:t>
        <a:bodyPr/>
        <a:lstStyle/>
        <a:p>
          <a:endParaRPr lang="cs-CZ"/>
        </a:p>
      </dgm:t>
    </dgm:pt>
    <dgm:pt modelId="{498C3CBC-4AFC-4ABC-AFD5-859B11E6DCFB}">
      <dgm:prSet/>
      <dgm:spPr/>
      <dgm:t>
        <a:bodyPr/>
        <a:lstStyle/>
        <a:p>
          <a:r>
            <a:rPr lang="cs-CZ" dirty="0" smtClean="0"/>
            <a:t>participace</a:t>
          </a:r>
          <a:endParaRPr lang="cs-CZ" dirty="0"/>
        </a:p>
      </dgm:t>
    </dgm:pt>
    <dgm:pt modelId="{4F566DD3-CCBE-47E8-ACE3-ADBF7C5EF8AC}" type="parTrans" cxnId="{03D4029D-24EB-401F-840A-E481944B9395}">
      <dgm:prSet/>
      <dgm:spPr/>
      <dgm:t>
        <a:bodyPr/>
        <a:lstStyle/>
        <a:p>
          <a:endParaRPr lang="cs-CZ"/>
        </a:p>
      </dgm:t>
    </dgm:pt>
    <dgm:pt modelId="{211AE5EF-0A72-4DCE-B97B-ECB0FBB312F6}" type="sibTrans" cxnId="{03D4029D-24EB-401F-840A-E481944B9395}">
      <dgm:prSet/>
      <dgm:spPr/>
      <dgm:t>
        <a:bodyPr/>
        <a:lstStyle/>
        <a:p>
          <a:endParaRPr lang="cs-CZ"/>
        </a:p>
      </dgm:t>
    </dgm:pt>
    <dgm:pt modelId="{A908E596-C48B-4DC4-88CE-7D2896F4C10C}" type="pres">
      <dgm:prSet presAssocID="{183EBEB4-9C4E-4A43-A088-DEBC409519AF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13D9F3B-BD7B-4CB3-B3CD-1E26EC7C0BB1}" type="pres">
      <dgm:prSet presAssocID="{183EBEB4-9C4E-4A43-A088-DEBC409519AF}" presName="dummyMaxCanvas" presStyleCnt="0"/>
      <dgm:spPr/>
    </dgm:pt>
    <dgm:pt modelId="{F912137B-4DFB-4FF8-B159-32F399FC209A}" type="pres">
      <dgm:prSet presAssocID="{183EBEB4-9C4E-4A43-A088-DEBC409519AF}" presName="parentComposite" presStyleCnt="0"/>
      <dgm:spPr/>
    </dgm:pt>
    <dgm:pt modelId="{C337D43B-2F1A-4602-90BA-859D0E8A8200}" type="pres">
      <dgm:prSet presAssocID="{183EBEB4-9C4E-4A43-A088-DEBC409519AF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cs-CZ"/>
        </a:p>
      </dgm:t>
    </dgm:pt>
    <dgm:pt modelId="{EBAFC9EE-BCFA-40DD-8A28-83C86255A3CB}" type="pres">
      <dgm:prSet presAssocID="{183EBEB4-9C4E-4A43-A088-DEBC409519AF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cs-CZ"/>
        </a:p>
      </dgm:t>
    </dgm:pt>
    <dgm:pt modelId="{A629BB90-C4D1-4238-AD73-8489141FA96D}" type="pres">
      <dgm:prSet presAssocID="{183EBEB4-9C4E-4A43-A088-DEBC409519AF}" presName="childrenComposite" presStyleCnt="0"/>
      <dgm:spPr/>
    </dgm:pt>
    <dgm:pt modelId="{E4616D6E-0F52-452F-979E-F5DB396EF21A}" type="pres">
      <dgm:prSet presAssocID="{183EBEB4-9C4E-4A43-A088-DEBC409519AF}" presName="dummyMaxCanvas_ChildArea" presStyleCnt="0"/>
      <dgm:spPr/>
    </dgm:pt>
    <dgm:pt modelId="{DC17A743-E510-4D8A-91E2-1C11528342AA}" type="pres">
      <dgm:prSet presAssocID="{183EBEB4-9C4E-4A43-A088-DEBC409519AF}" presName="fulcrum" presStyleLbl="alignAccFollowNode1" presStyleIdx="2" presStyleCnt="4"/>
      <dgm:spPr/>
    </dgm:pt>
    <dgm:pt modelId="{DFEF203D-7DF4-4B5F-8E3E-9A8D4C92D794}" type="pres">
      <dgm:prSet presAssocID="{183EBEB4-9C4E-4A43-A088-DEBC409519AF}" presName="balance_44" presStyleLbl="alignAccFollowNode1" presStyleIdx="3" presStyleCnt="4">
        <dgm:presLayoutVars>
          <dgm:bulletEnabled val="1"/>
        </dgm:presLayoutVars>
      </dgm:prSet>
      <dgm:spPr/>
    </dgm:pt>
    <dgm:pt modelId="{317D26CE-AC52-4A7A-9BF9-0D59235F9838}" type="pres">
      <dgm:prSet presAssocID="{183EBEB4-9C4E-4A43-A088-DEBC409519AF}" presName="right_44_1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1DAF54-1B51-4CA4-B785-E4DC405CF2B4}" type="pres">
      <dgm:prSet presAssocID="{183EBEB4-9C4E-4A43-A088-DEBC409519AF}" presName="right_44_2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6C80B9-5195-4361-A6A5-73772CB9EF1D}" type="pres">
      <dgm:prSet presAssocID="{183EBEB4-9C4E-4A43-A088-DEBC409519AF}" presName="right_44_3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736CEF-1A0D-45F0-8819-8975C694DCAB}" type="pres">
      <dgm:prSet presAssocID="{183EBEB4-9C4E-4A43-A088-DEBC409519AF}" presName="right_44_4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B2A3AC-2824-4C48-94C2-F43E1782D10C}" type="pres">
      <dgm:prSet presAssocID="{183EBEB4-9C4E-4A43-A088-DEBC409519AF}" presName="left_44_1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897BFC-3EB8-4655-9E3B-3B95DF4538F7}" type="pres">
      <dgm:prSet presAssocID="{183EBEB4-9C4E-4A43-A088-DEBC409519AF}" presName="left_44_2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587A3D-E7AE-48EF-8F1A-B60027CD0F00}" type="pres">
      <dgm:prSet presAssocID="{183EBEB4-9C4E-4A43-A088-DEBC409519AF}" presName="left_44_3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62D198-DF15-4D0B-81A5-A9A519D4B644}" type="pres">
      <dgm:prSet presAssocID="{183EBEB4-9C4E-4A43-A088-DEBC409519AF}" presName="left_44_4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9B1953E-914D-49BB-A3A1-44190457FEFD}" type="presOf" srcId="{183EBEB4-9C4E-4A43-A088-DEBC409519AF}" destId="{A908E596-C48B-4DC4-88CE-7D2896F4C10C}" srcOrd="0" destOrd="0" presId="urn:microsoft.com/office/officeart/2005/8/layout/balance1"/>
    <dgm:cxn modelId="{17450D41-7DC9-48CD-899D-6EF73E7928CF}" srcId="{1F85A051-3C42-4FF0-8FE8-0B267C91A584}" destId="{3757FF7D-8DB9-45E0-9743-F4A371A520FF}" srcOrd="2" destOrd="0" parTransId="{CD2FDF20-6B4F-40A3-AE42-DFC48A82A481}" sibTransId="{304416FC-52C5-4F95-9C55-40A242EBFFB0}"/>
    <dgm:cxn modelId="{BAD4B466-DA41-4C45-B5C6-B0DD43AEE2ED}" type="presOf" srcId="{1F85A051-3C42-4FF0-8FE8-0B267C91A584}" destId="{C337D43B-2F1A-4602-90BA-859D0E8A8200}" srcOrd="0" destOrd="0" presId="urn:microsoft.com/office/officeart/2005/8/layout/balance1"/>
    <dgm:cxn modelId="{4DF00916-1E98-4A72-9476-BF7A361F011D}" type="presOf" srcId="{E6B7882D-F8D9-4289-B527-164473FCC3CC}" destId="{317D26CE-AC52-4A7A-9BF9-0D59235F9838}" srcOrd="0" destOrd="0" presId="urn:microsoft.com/office/officeart/2005/8/layout/balance1"/>
    <dgm:cxn modelId="{891F62D5-9CEB-4821-A098-2A50BE50650B}" srcId="{183EBEB4-9C4E-4A43-A088-DEBC409519AF}" destId="{1F85A051-3C42-4FF0-8FE8-0B267C91A584}" srcOrd="0" destOrd="0" parTransId="{09350981-6396-478E-B448-5C2C5C0D982D}" sibTransId="{28403735-07A9-491B-AD4E-9AB92B0C350A}"/>
    <dgm:cxn modelId="{ADB8853C-6894-49F4-AE8F-FAE13C2C6C4B}" type="presOf" srcId="{3757FF7D-8DB9-45E0-9743-F4A371A520FF}" destId="{05587A3D-E7AE-48EF-8F1A-B60027CD0F00}" srcOrd="0" destOrd="0" presId="urn:microsoft.com/office/officeart/2005/8/layout/balance1"/>
    <dgm:cxn modelId="{4892A63F-482C-48F6-BD0A-FE95A5C88409}" srcId="{183EBEB4-9C4E-4A43-A088-DEBC409519AF}" destId="{CC56CB62-83F8-4E76-B496-C44C3A1CAE86}" srcOrd="1" destOrd="0" parTransId="{45FCC73C-66E8-4AA9-860F-22C24C55AF63}" sibTransId="{534FF734-316E-437C-BAB2-AEB4852A97C6}"/>
    <dgm:cxn modelId="{F3D93798-5256-460B-8F6B-48808701DB20}" type="presOf" srcId="{475F7C5A-FDF2-4C27-8EC1-D3254FBCC688}" destId="{FB897BFC-3EB8-4655-9E3B-3B95DF4538F7}" srcOrd="0" destOrd="0" presId="urn:microsoft.com/office/officeart/2005/8/layout/balance1"/>
    <dgm:cxn modelId="{72250911-64C9-4D0F-99FC-AB67B119E1FF}" srcId="{CC56CB62-83F8-4E76-B496-C44C3A1CAE86}" destId="{E6B7882D-F8D9-4289-B527-164473FCC3CC}" srcOrd="0" destOrd="0" parTransId="{623C980B-6438-4015-9E16-1936310B7313}" sibTransId="{CB6B3E5C-09DF-4FFC-9EC4-B5B07F387D2A}"/>
    <dgm:cxn modelId="{00C96514-06D7-45C1-926D-478ABC9B6BA7}" srcId="{1F85A051-3C42-4FF0-8FE8-0B267C91A584}" destId="{390CFB34-D68A-43C4-B01D-299E4362215D}" srcOrd="3" destOrd="0" parTransId="{0DC7BB37-3042-404B-AB9A-5193D2CAF9D5}" sibTransId="{CE0F711D-9B67-46DA-A75E-B907CC7E0510}"/>
    <dgm:cxn modelId="{6E1EC013-5E71-4B35-9C8E-44C951E01FD4}" type="presOf" srcId="{CC56CB62-83F8-4E76-B496-C44C3A1CAE86}" destId="{EBAFC9EE-BCFA-40DD-8A28-83C86255A3CB}" srcOrd="0" destOrd="0" presId="urn:microsoft.com/office/officeart/2005/8/layout/balance1"/>
    <dgm:cxn modelId="{B23A22D6-08A7-41C0-896A-A9A8109E9064}" type="presOf" srcId="{377B8F5D-9F99-4E72-B32F-C888DE823B93}" destId="{641DAF54-1B51-4CA4-B785-E4DC405CF2B4}" srcOrd="0" destOrd="0" presId="urn:microsoft.com/office/officeart/2005/8/layout/balance1"/>
    <dgm:cxn modelId="{E9001D3C-87FB-491B-9830-8CBBB3EAE5B5}" type="presOf" srcId="{498C3CBC-4AFC-4ABC-AFD5-859B11E6DCFB}" destId="{B4736CEF-1A0D-45F0-8819-8975C694DCAB}" srcOrd="0" destOrd="0" presId="urn:microsoft.com/office/officeart/2005/8/layout/balance1"/>
    <dgm:cxn modelId="{03D4029D-24EB-401F-840A-E481944B9395}" srcId="{CC56CB62-83F8-4E76-B496-C44C3A1CAE86}" destId="{498C3CBC-4AFC-4ABC-AFD5-859B11E6DCFB}" srcOrd="3" destOrd="0" parTransId="{4F566DD3-CCBE-47E8-ACE3-ADBF7C5EF8AC}" sibTransId="{211AE5EF-0A72-4DCE-B97B-ECB0FBB312F6}"/>
    <dgm:cxn modelId="{9FE8BA37-2AC8-4D82-89D0-A761F27B26C6}" type="presOf" srcId="{390CFB34-D68A-43C4-B01D-299E4362215D}" destId="{6A62D198-DF15-4D0B-81A5-A9A519D4B644}" srcOrd="0" destOrd="0" presId="urn:microsoft.com/office/officeart/2005/8/layout/balance1"/>
    <dgm:cxn modelId="{8EB9E22A-D835-4BD5-BD2D-8368A3B0C8A9}" type="presOf" srcId="{2AF4741F-3D89-42DA-B29D-D8A36B9B3B23}" destId="{2B6C80B9-5195-4361-A6A5-73772CB9EF1D}" srcOrd="0" destOrd="0" presId="urn:microsoft.com/office/officeart/2005/8/layout/balance1"/>
    <dgm:cxn modelId="{6714806C-0E49-41FE-8695-E9DDD45A3421}" srcId="{CC56CB62-83F8-4E76-B496-C44C3A1CAE86}" destId="{2AF4741F-3D89-42DA-B29D-D8A36B9B3B23}" srcOrd="2" destOrd="0" parTransId="{5B0D91EE-3FE7-4877-95CB-6FD53DB6684C}" sibTransId="{05A62768-6B5B-4FF9-9B28-BE1756B31A87}"/>
    <dgm:cxn modelId="{E6444A07-3D59-4037-8A14-89145BB37B93}" srcId="{1F85A051-3C42-4FF0-8FE8-0B267C91A584}" destId="{475F7C5A-FDF2-4C27-8EC1-D3254FBCC688}" srcOrd="1" destOrd="0" parTransId="{53E96235-6330-4EF8-92BB-E3C4054D49CA}" sibTransId="{81A206EF-B940-4C5A-A3E1-81E6EAC1C592}"/>
    <dgm:cxn modelId="{06B978A6-4727-4666-A5F5-F85A50B31351}" srcId="{CC56CB62-83F8-4E76-B496-C44C3A1CAE86}" destId="{377B8F5D-9F99-4E72-B32F-C888DE823B93}" srcOrd="1" destOrd="0" parTransId="{436C8CE6-2569-4121-80CD-949876F3BF68}" sibTransId="{D6F3B6EF-1768-422A-833F-7707B57D1448}"/>
    <dgm:cxn modelId="{B44E12A5-A362-497B-A75B-A9C38C4DFB81}" srcId="{1F85A051-3C42-4FF0-8FE8-0B267C91A584}" destId="{6FC887D2-7576-4612-9681-77B5F1F1CD72}" srcOrd="0" destOrd="0" parTransId="{733D48EC-5A43-47CF-AC5F-9E0E93CFE352}" sibTransId="{AF59CC5B-B056-432A-9E8A-8079967CA28C}"/>
    <dgm:cxn modelId="{106340E5-20FC-4C4C-AF8B-E71111520416}" type="presOf" srcId="{6FC887D2-7576-4612-9681-77B5F1F1CD72}" destId="{5DB2A3AC-2824-4C48-94C2-F43E1782D10C}" srcOrd="0" destOrd="0" presId="urn:microsoft.com/office/officeart/2005/8/layout/balance1"/>
    <dgm:cxn modelId="{4D71E0A4-AD12-4F5A-A121-FD7052062C76}" type="presParOf" srcId="{A908E596-C48B-4DC4-88CE-7D2896F4C10C}" destId="{A13D9F3B-BD7B-4CB3-B3CD-1E26EC7C0BB1}" srcOrd="0" destOrd="0" presId="urn:microsoft.com/office/officeart/2005/8/layout/balance1"/>
    <dgm:cxn modelId="{3E476B7C-01BC-4559-BD76-D602E6C72921}" type="presParOf" srcId="{A908E596-C48B-4DC4-88CE-7D2896F4C10C}" destId="{F912137B-4DFB-4FF8-B159-32F399FC209A}" srcOrd="1" destOrd="0" presId="urn:microsoft.com/office/officeart/2005/8/layout/balance1"/>
    <dgm:cxn modelId="{3CD106F3-4745-414B-95BF-3B01DE7FA889}" type="presParOf" srcId="{F912137B-4DFB-4FF8-B159-32F399FC209A}" destId="{C337D43B-2F1A-4602-90BA-859D0E8A8200}" srcOrd="0" destOrd="0" presId="urn:microsoft.com/office/officeart/2005/8/layout/balance1"/>
    <dgm:cxn modelId="{CDC7AEC3-49B5-41DB-B14B-4D1EDBB6EBF1}" type="presParOf" srcId="{F912137B-4DFB-4FF8-B159-32F399FC209A}" destId="{EBAFC9EE-BCFA-40DD-8A28-83C86255A3CB}" srcOrd="1" destOrd="0" presId="urn:microsoft.com/office/officeart/2005/8/layout/balance1"/>
    <dgm:cxn modelId="{76148EDF-CD59-4B2D-9353-FA986B5A5034}" type="presParOf" srcId="{A908E596-C48B-4DC4-88CE-7D2896F4C10C}" destId="{A629BB90-C4D1-4238-AD73-8489141FA96D}" srcOrd="2" destOrd="0" presId="urn:microsoft.com/office/officeart/2005/8/layout/balance1"/>
    <dgm:cxn modelId="{814ED53C-E51F-4433-B0CF-4BC47BA99993}" type="presParOf" srcId="{A629BB90-C4D1-4238-AD73-8489141FA96D}" destId="{E4616D6E-0F52-452F-979E-F5DB396EF21A}" srcOrd="0" destOrd="0" presId="urn:microsoft.com/office/officeart/2005/8/layout/balance1"/>
    <dgm:cxn modelId="{FE1C5B64-1DB7-4D35-AD32-D73A9983B04C}" type="presParOf" srcId="{A629BB90-C4D1-4238-AD73-8489141FA96D}" destId="{DC17A743-E510-4D8A-91E2-1C11528342AA}" srcOrd="1" destOrd="0" presId="urn:microsoft.com/office/officeart/2005/8/layout/balance1"/>
    <dgm:cxn modelId="{958E7BDF-CE01-4480-A249-796FB60B1B9B}" type="presParOf" srcId="{A629BB90-C4D1-4238-AD73-8489141FA96D}" destId="{DFEF203D-7DF4-4B5F-8E3E-9A8D4C92D794}" srcOrd="2" destOrd="0" presId="urn:microsoft.com/office/officeart/2005/8/layout/balance1"/>
    <dgm:cxn modelId="{5647832C-2A65-4AA0-9393-02374BCBA6BA}" type="presParOf" srcId="{A629BB90-C4D1-4238-AD73-8489141FA96D}" destId="{317D26CE-AC52-4A7A-9BF9-0D59235F9838}" srcOrd="3" destOrd="0" presId="urn:microsoft.com/office/officeart/2005/8/layout/balance1"/>
    <dgm:cxn modelId="{62DF5DA7-37AE-47C8-8B59-0D1FD30003FF}" type="presParOf" srcId="{A629BB90-C4D1-4238-AD73-8489141FA96D}" destId="{641DAF54-1B51-4CA4-B785-E4DC405CF2B4}" srcOrd="4" destOrd="0" presId="urn:microsoft.com/office/officeart/2005/8/layout/balance1"/>
    <dgm:cxn modelId="{505D6E60-6A1B-415E-B1FE-DDCACD71576A}" type="presParOf" srcId="{A629BB90-C4D1-4238-AD73-8489141FA96D}" destId="{2B6C80B9-5195-4361-A6A5-73772CB9EF1D}" srcOrd="5" destOrd="0" presId="urn:microsoft.com/office/officeart/2005/8/layout/balance1"/>
    <dgm:cxn modelId="{5CFDB882-5266-4919-A578-AE198BCF26F3}" type="presParOf" srcId="{A629BB90-C4D1-4238-AD73-8489141FA96D}" destId="{B4736CEF-1A0D-45F0-8819-8975C694DCAB}" srcOrd="6" destOrd="0" presId="urn:microsoft.com/office/officeart/2005/8/layout/balance1"/>
    <dgm:cxn modelId="{A2E994B3-05D7-4429-AAC4-A12586734835}" type="presParOf" srcId="{A629BB90-C4D1-4238-AD73-8489141FA96D}" destId="{5DB2A3AC-2824-4C48-94C2-F43E1782D10C}" srcOrd="7" destOrd="0" presId="urn:microsoft.com/office/officeart/2005/8/layout/balance1"/>
    <dgm:cxn modelId="{68CAB27F-7169-475B-BAE0-06E08909469A}" type="presParOf" srcId="{A629BB90-C4D1-4238-AD73-8489141FA96D}" destId="{FB897BFC-3EB8-4655-9E3B-3B95DF4538F7}" srcOrd="8" destOrd="0" presId="urn:microsoft.com/office/officeart/2005/8/layout/balance1"/>
    <dgm:cxn modelId="{F3ECE909-D87C-494E-B6D4-1ABCD9245F48}" type="presParOf" srcId="{A629BB90-C4D1-4238-AD73-8489141FA96D}" destId="{05587A3D-E7AE-48EF-8F1A-B60027CD0F00}" srcOrd="9" destOrd="0" presId="urn:microsoft.com/office/officeart/2005/8/layout/balance1"/>
    <dgm:cxn modelId="{94C7A312-CC03-4ACD-8A5A-42441C11EAF5}" type="presParOf" srcId="{A629BB90-C4D1-4238-AD73-8489141FA96D}" destId="{6A62D198-DF15-4D0B-81A5-A9A519D4B644}" srcOrd="10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485C36-727E-4BBA-865A-CA11C6883ACF}" type="doc">
      <dgm:prSet loTypeId="urn:microsoft.com/office/officeart/2005/8/layout/hierarchy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ED521DF-8A58-4036-B3DD-44173192084D}">
      <dgm:prSet phldrT="[Text]"/>
      <dgm:spPr/>
      <dgm:t>
        <a:bodyPr/>
        <a:lstStyle/>
        <a:p>
          <a:r>
            <a:rPr lang="cs-CZ" dirty="0" smtClean="0"/>
            <a:t>unitární </a:t>
          </a:r>
        </a:p>
        <a:p>
          <a:r>
            <a:rPr lang="cs-CZ" dirty="0" smtClean="0"/>
            <a:t>(z lat. </a:t>
          </a:r>
          <a:r>
            <a:rPr lang="cs-CZ" dirty="0" err="1" smtClean="0"/>
            <a:t>unus</a:t>
          </a:r>
          <a:r>
            <a:rPr lang="cs-CZ" dirty="0" smtClean="0"/>
            <a:t> = jeden)</a:t>
          </a:r>
          <a:endParaRPr lang="cs-CZ" dirty="0"/>
        </a:p>
      </dgm:t>
    </dgm:pt>
    <dgm:pt modelId="{1C9FE469-B1C6-4AE7-86E9-C90B69228A0A}" type="parTrans" cxnId="{BD5E1FA0-58DB-4C0B-8985-B009D266A1C6}">
      <dgm:prSet/>
      <dgm:spPr/>
      <dgm:t>
        <a:bodyPr/>
        <a:lstStyle/>
        <a:p>
          <a:endParaRPr lang="cs-CZ"/>
        </a:p>
      </dgm:t>
    </dgm:pt>
    <dgm:pt modelId="{1DD01024-72E1-415F-B8BE-9C1FC06980D3}" type="sibTrans" cxnId="{BD5E1FA0-58DB-4C0B-8985-B009D266A1C6}">
      <dgm:prSet/>
      <dgm:spPr/>
      <dgm:t>
        <a:bodyPr/>
        <a:lstStyle/>
        <a:p>
          <a:endParaRPr lang="cs-CZ"/>
        </a:p>
      </dgm:t>
    </dgm:pt>
    <dgm:pt modelId="{FC318AC5-5866-4762-A377-E4E4951DECFA}">
      <dgm:prSet phldrT="[Text]"/>
      <dgm:spPr/>
      <dgm:t>
        <a:bodyPr/>
        <a:lstStyle/>
        <a:p>
          <a:r>
            <a:rPr lang="cs-CZ" dirty="0" smtClean="0"/>
            <a:t>složené</a:t>
          </a:r>
          <a:endParaRPr lang="cs-CZ" dirty="0"/>
        </a:p>
      </dgm:t>
    </dgm:pt>
    <dgm:pt modelId="{B6C7D3DF-19B0-4D68-AF43-EE0A781BA473}" type="parTrans" cxnId="{93C3BEE7-81F5-4195-BE56-5D2FF0C8A560}">
      <dgm:prSet/>
      <dgm:spPr/>
      <dgm:t>
        <a:bodyPr/>
        <a:lstStyle/>
        <a:p>
          <a:endParaRPr lang="cs-CZ"/>
        </a:p>
      </dgm:t>
    </dgm:pt>
    <dgm:pt modelId="{55947865-17E0-42B5-8906-762A16310FC3}" type="sibTrans" cxnId="{93C3BEE7-81F5-4195-BE56-5D2FF0C8A560}">
      <dgm:prSet/>
      <dgm:spPr/>
      <dgm:t>
        <a:bodyPr/>
        <a:lstStyle/>
        <a:p>
          <a:endParaRPr lang="cs-CZ"/>
        </a:p>
      </dgm:t>
    </dgm:pt>
    <dgm:pt modelId="{1FBC4254-1518-4C82-9426-91C6CD3091C4}">
      <dgm:prSet phldrT="[Text]"/>
      <dgm:spPr/>
      <dgm:t>
        <a:bodyPr/>
        <a:lstStyle/>
        <a:p>
          <a:r>
            <a:rPr lang="cs-CZ" dirty="0" smtClean="0"/>
            <a:t>federace</a:t>
          </a:r>
          <a:endParaRPr lang="cs-CZ" dirty="0"/>
        </a:p>
      </dgm:t>
    </dgm:pt>
    <dgm:pt modelId="{CA9D6151-3C4D-4E22-839E-4D3C893DD8F5}" type="parTrans" cxnId="{55A207A4-943E-40DA-9BA2-1AE7BD67D968}">
      <dgm:prSet/>
      <dgm:spPr/>
      <dgm:t>
        <a:bodyPr/>
        <a:lstStyle/>
        <a:p>
          <a:endParaRPr lang="cs-CZ"/>
        </a:p>
      </dgm:t>
    </dgm:pt>
    <dgm:pt modelId="{8D774609-7D49-46B0-8CD2-5ABFD3B21ACE}" type="sibTrans" cxnId="{55A207A4-943E-40DA-9BA2-1AE7BD67D968}">
      <dgm:prSet/>
      <dgm:spPr/>
      <dgm:t>
        <a:bodyPr/>
        <a:lstStyle/>
        <a:p>
          <a:endParaRPr lang="cs-CZ"/>
        </a:p>
      </dgm:t>
    </dgm:pt>
    <dgm:pt modelId="{B48CB803-0D13-4A5E-ABD6-D2ED7CF6D9D8}">
      <dgm:prSet phldrT="[Text]"/>
      <dgm:spPr/>
      <dgm:t>
        <a:bodyPr/>
        <a:lstStyle/>
        <a:p>
          <a:r>
            <a:rPr lang="cs-CZ" dirty="0" smtClean="0"/>
            <a:t>konfederace</a:t>
          </a:r>
          <a:endParaRPr lang="cs-CZ" dirty="0"/>
        </a:p>
      </dgm:t>
    </dgm:pt>
    <dgm:pt modelId="{E5DC9E2D-4D9E-4073-922F-2825C09BA0AA}" type="parTrans" cxnId="{1D91A454-E0FA-4E3D-80D2-D0AC4AFC1312}">
      <dgm:prSet/>
      <dgm:spPr/>
      <dgm:t>
        <a:bodyPr/>
        <a:lstStyle/>
        <a:p>
          <a:endParaRPr lang="cs-CZ"/>
        </a:p>
      </dgm:t>
    </dgm:pt>
    <dgm:pt modelId="{FC6BB278-AE7A-4E07-89E9-33BDB4B557FD}" type="sibTrans" cxnId="{1D91A454-E0FA-4E3D-80D2-D0AC4AFC1312}">
      <dgm:prSet/>
      <dgm:spPr/>
      <dgm:t>
        <a:bodyPr/>
        <a:lstStyle/>
        <a:p>
          <a:endParaRPr lang="cs-CZ"/>
        </a:p>
      </dgm:t>
    </dgm:pt>
    <dgm:pt modelId="{93FEED2E-EDD5-40DB-8D1A-EB954A60C261}" type="pres">
      <dgm:prSet presAssocID="{ED485C36-727E-4BBA-865A-CA11C6883AC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6D577E46-AED9-40F0-83C7-362F1C0F1F52}" type="pres">
      <dgm:prSet presAssocID="{4ED521DF-8A58-4036-B3DD-44173192084D}" presName="root" presStyleCnt="0"/>
      <dgm:spPr/>
    </dgm:pt>
    <dgm:pt modelId="{D8B29B45-1E7F-4450-AE13-62E78D5D083A}" type="pres">
      <dgm:prSet presAssocID="{4ED521DF-8A58-4036-B3DD-44173192084D}" presName="rootComposite" presStyleCnt="0"/>
      <dgm:spPr/>
    </dgm:pt>
    <dgm:pt modelId="{020D30F7-6222-4DFA-98BE-9FBE65784D7A}" type="pres">
      <dgm:prSet presAssocID="{4ED521DF-8A58-4036-B3DD-44173192084D}" presName="rootText" presStyleLbl="node1" presStyleIdx="0" presStyleCnt="2"/>
      <dgm:spPr/>
      <dgm:t>
        <a:bodyPr/>
        <a:lstStyle/>
        <a:p>
          <a:endParaRPr lang="cs-CZ"/>
        </a:p>
      </dgm:t>
    </dgm:pt>
    <dgm:pt modelId="{968C1B08-438B-4FC4-9BA6-972C43BA7099}" type="pres">
      <dgm:prSet presAssocID="{4ED521DF-8A58-4036-B3DD-44173192084D}" presName="rootConnector" presStyleLbl="node1" presStyleIdx="0" presStyleCnt="2"/>
      <dgm:spPr/>
      <dgm:t>
        <a:bodyPr/>
        <a:lstStyle/>
        <a:p>
          <a:endParaRPr lang="cs-CZ"/>
        </a:p>
      </dgm:t>
    </dgm:pt>
    <dgm:pt modelId="{C4B38BB0-FB30-462E-9D3E-12D89BA78EE2}" type="pres">
      <dgm:prSet presAssocID="{4ED521DF-8A58-4036-B3DD-44173192084D}" presName="childShape" presStyleCnt="0"/>
      <dgm:spPr/>
    </dgm:pt>
    <dgm:pt modelId="{95D16331-46FC-442A-870D-659DF307A29F}" type="pres">
      <dgm:prSet presAssocID="{FC318AC5-5866-4762-A377-E4E4951DECFA}" presName="root" presStyleCnt="0"/>
      <dgm:spPr/>
    </dgm:pt>
    <dgm:pt modelId="{262DBBFC-9079-482D-A22D-3B318716ABEF}" type="pres">
      <dgm:prSet presAssocID="{FC318AC5-5866-4762-A377-E4E4951DECFA}" presName="rootComposite" presStyleCnt="0"/>
      <dgm:spPr/>
    </dgm:pt>
    <dgm:pt modelId="{D6D29B13-C7CF-4DDC-A2CE-0CDFA7500DF5}" type="pres">
      <dgm:prSet presAssocID="{FC318AC5-5866-4762-A377-E4E4951DECFA}" presName="rootText" presStyleLbl="node1" presStyleIdx="1" presStyleCnt="2"/>
      <dgm:spPr/>
      <dgm:t>
        <a:bodyPr/>
        <a:lstStyle/>
        <a:p>
          <a:endParaRPr lang="cs-CZ"/>
        </a:p>
      </dgm:t>
    </dgm:pt>
    <dgm:pt modelId="{56103EA8-C17F-4511-8330-400536D18ED2}" type="pres">
      <dgm:prSet presAssocID="{FC318AC5-5866-4762-A377-E4E4951DECFA}" presName="rootConnector" presStyleLbl="node1" presStyleIdx="1" presStyleCnt="2"/>
      <dgm:spPr/>
      <dgm:t>
        <a:bodyPr/>
        <a:lstStyle/>
        <a:p>
          <a:endParaRPr lang="cs-CZ"/>
        </a:p>
      </dgm:t>
    </dgm:pt>
    <dgm:pt modelId="{23148154-8453-46BA-8DDC-2C49031ECC2B}" type="pres">
      <dgm:prSet presAssocID="{FC318AC5-5866-4762-A377-E4E4951DECFA}" presName="childShape" presStyleCnt="0"/>
      <dgm:spPr/>
    </dgm:pt>
    <dgm:pt modelId="{C3F7A1E5-918B-4215-81F2-CF90353207DC}" type="pres">
      <dgm:prSet presAssocID="{CA9D6151-3C4D-4E22-839E-4D3C893DD8F5}" presName="Name13" presStyleLbl="parChTrans1D2" presStyleIdx="0" presStyleCnt="2"/>
      <dgm:spPr/>
      <dgm:t>
        <a:bodyPr/>
        <a:lstStyle/>
        <a:p>
          <a:endParaRPr lang="cs-CZ"/>
        </a:p>
      </dgm:t>
    </dgm:pt>
    <dgm:pt modelId="{A950FBDE-AE97-4210-B7BC-0759883DBA2E}" type="pres">
      <dgm:prSet presAssocID="{1FBC4254-1518-4C82-9426-91C6CD3091C4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A9C90D-06AD-4EF7-92D9-AE2C08437F67}" type="pres">
      <dgm:prSet presAssocID="{E5DC9E2D-4D9E-4073-922F-2825C09BA0AA}" presName="Name13" presStyleLbl="parChTrans1D2" presStyleIdx="1" presStyleCnt="2"/>
      <dgm:spPr/>
      <dgm:t>
        <a:bodyPr/>
        <a:lstStyle/>
        <a:p>
          <a:endParaRPr lang="cs-CZ"/>
        </a:p>
      </dgm:t>
    </dgm:pt>
    <dgm:pt modelId="{6F730CCB-CC6E-4608-8F1F-FED52A59421F}" type="pres">
      <dgm:prSet presAssocID="{B48CB803-0D13-4A5E-ABD6-D2ED7CF6D9D8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5A207A4-943E-40DA-9BA2-1AE7BD67D968}" srcId="{FC318AC5-5866-4762-A377-E4E4951DECFA}" destId="{1FBC4254-1518-4C82-9426-91C6CD3091C4}" srcOrd="0" destOrd="0" parTransId="{CA9D6151-3C4D-4E22-839E-4D3C893DD8F5}" sibTransId="{8D774609-7D49-46B0-8CD2-5ABFD3B21ACE}"/>
    <dgm:cxn modelId="{1D91A454-E0FA-4E3D-80D2-D0AC4AFC1312}" srcId="{FC318AC5-5866-4762-A377-E4E4951DECFA}" destId="{B48CB803-0D13-4A5E-ABD6-D2ED7CF6D9D8}" srcOrd="1" destOrd="0" parTransId="{E5DC9E2D-4D9E-4073-922F-2825C09BA0AA}" sibTransId="{FC6BB278-AE7A-4E07-89E9-33BDB4B557FD}"/>
    <dgm:cxn modelId="{AB88D16D-828C-48A4-9FE2-7490945782B3}" type="presOf" srcId="{CA9D6151-3C4D-4E22-839E-4D3C893DD8F5}" destId="{C3F7A1E5-918B-4215-81F2-CF90353207DC}" srcOrd="0" destOrd="0" presId="urn:microsoft.com/office/officeart/2005/8/layout/hierarchy3"/>
    <dgm:cxn modelId="{F186355E-AC74-445A-8C2D-8A33CB15A89F}" type="presOf" srcId="{FC318AC5-5866-4762-A377-E4E4951DECFA}" destId="{56103EA8-C17F-4511-8330-400536D18ED2}" srcOrd="1" destOrd="0" presId="urn:microsoft.com/office/officeart/2005/8/layout/hierarchy3"/>
    <dgm:cxn modelId="{F44C5150-25B1-4544-9E7A-F65A3D719649}" type="presOf" srcId="{B48CB803-0D13-4A5E-ABD6-D2ED7CF6D9D8}" destId="{6F730CCB-CC6E-4608-8F1F-FED52A59421F}" srcOrd="0" destOrd="0" presId="urn:microsoft.com/office/officeart/2005/8/layout/hierarchy3"/>
    <dgm:cxn modelId="{6047053B-DCE8-405C-B7C5-F8D0210BE105}" type="presOf" srcId="{1FBC4254-1518-4C82-9426-91C6CD3091C4}" destId="{A950FBDE-AE97-4210-B7BC-0759883DBA2E}" srcOrd="0" destOrd="0" presId="urn:microsoft.com/office/officeart/2005/8/layout/hierarchy3"/>
    <dgm:cxn modelId="{7DC0F6D7-3E31-4CE4-9F94-464DD6940869}" type="presOf" srcId="{ED485C36-727E-4BBA-865A-CA11C6883ACF}" destId="{93FEED2E-EDD5-40DB-8D1A-EB954A60C261}" srcOrd="0" destOrd="0" presId="urn:microsoft.com/office/officeart/2005/8/layout/hierarchy3"/>
    <dgm:cxn modelId="{BD5E1FA0-58DB-4C0B-8985-B009D266A1C6}" srcId="{ED485C36-727E-4BBA-865A-CA11C6883ACF}" destId="{4ED521DF-8A58-4036-B3DD-44173192084D}" srcOrd="0" destOrd="0" parTransId="{1C9FE469-B1C6-4AE7-86E9-C90B69228A0A}" sibTransId="{1DD01024-72E1-415F-B8BE-9C1FC06980D3}"/>
    <dgm:cxn modelId="{6BB42297-37D5-4E31-BDC5-B19B92B27B10}" type="presOf" srcId="{4ED521DF-8A58-4036-B3DD-44173192084D}" destId="{020D30F7-6222-4DFA-98BE-9FBE65784D7A}" srcOrd="0" destOrd="0" presId="urn:microsoft.com/office/officeart/2005/8/layout/hierarchy3"/>
    <dgm:cxn modelId="{82C25FC2-E56D-48D4-B893-09A716C9415E}" type="presOf" srcId="{FC318AC5-5866-4762-A377-E4E4951DECFA}" destId="{D6D29B13-C7CF-4DDC-A2CE-0CDFA7500DF5}" srcOrd="0" destOrd="0" presId="urn:microsoft.com/office/officeart/2005/8/layout/hierarchy3"/>
    <dgm:cxn modelId="{5FE26831-9E99-4E93-83CD-AA2B3BDB0B69}" type="presOf" srcId="{4ED521DF-8A58-4036-B3DD-44173192084D}" destId="{968C1B08-438B-4FC4-9BA6-972C43BA7099}" srcOrd="1" destOrd="0" presId="urn:microsoft.com/office/officeart/2005/8/layout/hierarchy3"/>
    <dgm:cxn modelId="{AED8CF97-8A1B-4995-AC21-F70AD580AEFE}" type="presOf" srcId="{E5DC9E2D-4D9E-4073-922F-2825C09BA0AA}" destId="{DAA9C90D-06AD-4EF7-92D9-AE2C08437F67}" srcOrd="0" destOrd="0" presId="urn:microsoft.com/office/officeart/2005/8/layout/hierarchy3"/>
    <dgm:cxn modelId="{93C3BEE7-81F5-4195-BE56-5D2FF0C8A560}" srcId="{ED485C36-727E-4BBA-865A-CA11C6883ACF}" destId="{FC318AC5-5866-4762-A377-E4E4951DECFA}" srcOrd="1" destOrd="0" parTransId="{B6C7D3DF-19B0-4D68-AF43-EE0A781BA473}" sibTransId="{55947865-17E0-42B5-8906-762A16310FC3}"/>
    <dgm:cxn modelId="{E66D1B65-8164-4691-B8E9-45C56360A2DA}" type="presParOf" srcId="{93FEED2E-EDD5-40DB-8D1A-EB954A60C261}" destId="{6D577E46-AED9-40F0-83C7-362F1C0F1F52}" srcOrd="0" destOrd="0" presId="urn:microsoft.com/office/officeart/2005/8/layout/hierarchy3"/>
    <dgm:cxn modelId="{08006283-66E9-4C03-B59C-69B53E493319}" type="presParOf" srcId="{6D577E46-AED9-40F0-83C7-362F1C0F1F52}" destId="{D8B29B45-1E7F-4450-AE13-62E78D5D083A}" srcOrd="0" destOrd="0" presId="urn:microsoft.com/office/officeart/2005/8/layout/hierarchy3"/>
    <dgm:cxn modelId="{94F1268F-921D-4C49-96EB-E5E44BF361E5}" type="presParOf" srcId="{D8B29B45-1E7F-4450-AE13-62E78D5D083A}" destId="{020D30F7-6222-4DFA-98BE-9FBE65784D7A}" srcOrd="0" destOrd="0" presId="urn:microsoft.com/office/officeart/2005/8/layout/hierarchy3"/>
    <dgm:cxn modelId="{BD9A7028-F98C-4ED1-8D2F-845509C26EC1}" type="presParOf" srcId="{D8B29B45-1E7F-4450-AE13-62E78D5D083A}" destId="{968C1B08-438B-4FC4-9BA6-972C43BA7099}" srcOrd="1" destOrd="0" presId="urn:microsoft.com/office/officeart/2005/8/layout/hierarchy3"/>
    <dgm:cxn modelId="{24128365-A2C4-4A2E-AD42-6D1AF13B7FDD}" type="presParOf" srcId="{6D577E46-AED9-40F0-83C7-362F1C0F1F52}" destId="{C4B38BB0-FB30-462E-9D3E-12D89BA78EE2}" srcOrd="1" destOrd="0" presId="urn:microsoft.com/office/officeart/2005/8/layout/hierarchy3"/>
    <dgm:cxn modelId="{F5AE8768-20DF-455F-8191-7DDCCE2C2578}" type="presParOf" srcId="{93FEED2E-EDD5-40DB-8D1A-EB954A60C261}" destId="{95D16331-46FC-442A-870D-659DF307A29F}" srcOrd="1" destOrd="0" presId="urn:microsoft.com/office/officeart/2005/8/layout/hierarchy3"/>
    <dgm:cxn modelId="{6EB9A731-B05F-4B34-83FC-FAC3A42FABDE}" type="presParOf" srcId="{95D16331-46FC-442A-870D-659DF307A29F}" destId="{262DBBFC-9079-482D-A22D-3B318716ABEF}" srcOrd="0" destOrd="0" presId="urn:microsoft.com/office/officeart/2005/8/layout/hierarchy3"/>
    <dgm:cxn modelId="{8CCAB567-523C-4418-B28A-C2EE39CD5844}" type="presParOf" srcId="{262DBBFC-9079-482D-A22D-3B318716ABEF}" destId="{D6D29B13-C7CF-4DDC-A2CE-0CDFA7500DF5}" srcOrd="0" destOrd="0" presId="urn:microsoft.com/office/officeart/2005/8/layout/hierarchy3"/>
    <dgm:cxn modelId="{24C10588-7FC6-40D6-87C7-CC419BC81923}" type="presParOf" srcId="{262DBBFC-9079-482D-A22D-3B318716ABEF}" destId="{56103EA8-C17F-4511-8330-400536D18ED2}" srcOrd="1" destOrd="0" presId="urn:microsoft.com/office/officeart/2005/8/layout/hierarchy3"/>
    <dgm:cxn modelId="{B2E2B074-5FB0-4E0D-97E4-9DFDB35F890B}" type="presParOf" srcId="{95D16331-46FC-442A-870D-659DF307A29F}" destId="{23148154-8453-46BA-8DDC-2C49031ECC2B}" srcOrd="1" destOrd="0" presId="urn:microsoft.com/office/officeart/2005/8/layout/hierarchy3"/>
    <dgm:cxn modelId="{F1D37A9A-B019-43B6-9EE8-BF9ECDE96CFF}" type="presParOf" srcId="{23148154-8453-46BA-8DDC-2C49031ECC2B}" destId="{C3F7A1E5-918B-4215-81F2-CF90353207DC}" srcOrd="0" destOrd="0" presId="urn:microsoft.com/office/officeart/2005/8/layout/hierarchy3"/>
    <dgm:cxn modelId="{C463E99E-0A35-4A13-A0CE-D55EFF346B6B}" type="presParOf" srcId="{23148154-8453-46BA-8DDC-2C49031ECC2B}" destId="{A950FBDE-AE97-4210-B7BC-0759883DBA2E}" srcOrd="1" destOrd="0" presId="urn:microsoft.com/office/officeart/2005/8/layout/hierarchy3"/>
    <dgm:cxn modelId="{D283DCE8-ED03-4FEF-8EBF-677BEE69192B}" type="presParOf" srcId="{23148154-8453-46BA-8DDC-2C49031ECC2B}" destId="{DAA9C90D-06AD-4EF7-92D9-AE2C08437F67}" srcOrd="2" destOrd="0" presId="urn:microsoft.com/office/officeart/2005/8/layout/hierarchy3"/>
    <dgm:cxn modelId="{6FDD809B-4B5E-4E07-A58E-45D0E257415B}" type="presParOf" srcId="{23148154-8453-46BA-8DDC-2C49031ECC2B}" destId="{6F730CCB-CC6E-4608-8F1F-FED52A59421F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5D27DCB-5B41-46DB-8E84-957EF422E57E}" type="doc">
      <dgm:prSet loTypeId="urn:microsoft.com/office/officeart/2005/8/layout/defaul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D3ACAA8-B606-4B34-AB28-1420172C5513}">
      <dgm:prSet phldrT="[Text]"/>
      <dgm:spPr/>
      <dgm:t>
        <a:bodyPr/>
        <a:lstStyle/>
        <a:p>
          <a:r>
            <a:rPr lang="cs-CZ" dirty="0" smtClean="0"/>
            <a:t>NÁRODNOSTNÍ STÁTY</a:t>
          </a:r>
          <a:endParaRPr lang="cs-CZ" dirty="0"/>
        </a:p>
      </dgm:t>
    </dgm:pt>
    <dgm:pt modelId="{DD7CB17A-9240-47FE-92E7-F7C989F03A9E}" type="parTrans" cxnId="{5299CAD9-8CA9-4A69-86F3-B2570A35919D}">
      <dgm:prSet/>
      <dgm:spPr/>
      <dgm:t>
        <a:bodyPr/>
        <a:lstStyle/>
        <a:p>
          <a:endParaRPr lang="cs-CZ"/>
        </a:p>
      </dgm:t>
    </dgm:pt>
    <dgm:pt modelId="{C3BFA6B2-BBDF-4ABF-B278-BB30DEF8DC67}" type="sibTrans" cxnId="{5299CAD9-8CA9-4A69-86F3-B2570A35919D}">
      <dgm:prSet/>
      <dgm:spPr/>
      <dgm:t>
        <a:bodyPr/>
        <a:lstStyle/>
        <a:p>
          <a:endParaRPr lang="cs-CZ"/>
        </a:p>
      </dgm:t>
    </dgm:pt>
    <dgm:pt modelId="{5D082CF0-D47C-43AC-9578-C0561FA05927}">
      <dgm:prSet phldrT="[Text]"/>
      <dgm:spPr/>
      <dgm:t>
        <a:bodyPr/>
        <a:lstStyle/>
        <a:p>
          <a:r>
            <a:rPr lang="cs-CZ" dirty="0" smtClean="0"/>
            <a:t>STÁTY S VÝRAZNÝMI NÁRODNOSTNÍMI MENŠINAMI</a:t>
          </a:r>
          <a:endParaRPr lang="cs-CZ" dirty="0"/>
        </a:p>
      </dgm:t>
    </dgm:pt>
    <dgm:pt modelId="{ACD1F01B-18A8-40ED-B2AD-F0C0DC69DD0B}" type="parTrans" cxnId="{E5F43E65-7C44-4F8C-82D0-199423BCDE93}">
      <dgm:prSet/>
      <dgm:spPr/>
      <dgm:t>
        <a:bodyPr/>
        <a:lstStyle/>
        <a:p>
          <a:endParaRPr lang="cs-CZ"/>
        </a:p>
      </dgm:t>
    </dgm:pt>
    <dgm:pt modelId="{FC931721-B40F-431D-83F2-84D43188984F}" type="sibTrans" cxnId="{E5F43E65-7C44-4F8C-82D0-199423BCDE93}">
      <dgm:prSet/>
      <dgm:spPr/>
      <dgm:t>
        <a:bodyPr/>
        <a:lstStyle/>
        <a:p>
          <a:endParaRPr lang="cs-CZ"/>
        </a:p>
      </dgm:t>
    </dgm:pt>
    <dgm:pt modelId="{B4ED6B0D-F8B7-4A83-B288-F477681999B5}">
      <dgm:prSet phldrT="[Text]"/>
      <dgm:spPr/>
      <dgm:t>
        <a:bodyPr/>
        <a:lstStyle/>
        <a:p>
          <a:r>
            <a:rPr lang="cs-CZ" dirty="0" smtClean="0"/>
            <a:t>STÁTY DVOU ČI VÍCE NÁRODŮ</a:t>
          </a:r>
          <a:endParaRPr lang="cs-CZ" dirty="0"/>
        </a:p>
      </dgm:t>
    </dgm:pt>
    <dgm:pt modelId="{6AF65E5D-D283-462F-9A12-8AC6DA2E9479}" type="parTrans" cxnId="{12CAFF8E-67DF-484A-A479-EAFB647BFADA}">
      <dgm:prSet/>
      <dgm:spPr/>
      <dgm:t>
        <a:bodyPr/>
        <a:lstStyle/>
        <a:p>
          <a:endParaRPr lang="cs-CZ"/>
        </a:p>
      </dgm:t>
    </dgm:pt>
    <dgm:pt modelId="{7328750C-648D-4741-BFB7-ED5D9005FE7A}" type="sibTrans" cxnId="{12CAFF8E-67DF-484A-A479-EAFB647BFADA}">
      <dgm:prSet/>
      <dgm:spPr/>
      <dgm:t>
        <a:bodyPr/>
        <a:lstStyle/>
        <a:p>
          <a:endParaRPr lang="cs-CZ"/>
        </a:p>
      </dgm:t>
    </dgm:pt>
    <dgm:pt modelId="{461A8824-739E-40CA-A903-4C9E06860E9A}">
      <dgm:prSet phldrT="[Text]"/>
      <dgm:spPr/>
      <dgm:t>
        <a:bodyPr/>
        <a:lstStyle/>
        <a:p>
          <a:r>
            <a:rPr lang="cs-CZ" dirty="0" smtClean="0"/>
            <a:t>OBČANSKÉ STÁTY</a:t>
          </a:r>
          <a:endParaRPr lang="cs-CZ" dirty="0"/>
        </a:p>
      </dgm:t>
    </dgm:pt>
    <dgm:pt modelId="{8C3C2FA6-7FAD-4400-8C7F-3568271E8207}" type="parTrans" cxnId="{651FE597-9F55-4CAC-9ACE-DCF7112B7649}">
      <dgm:prSet/>
      <dgm:spPr/>
      <dgm:t>
        <a:bodyPr/>
        <a:lstStyle/>
        <a:p>
          <a:endParaRPr lang="cs-CZ"/>
        </a:p>
      </dgm:t>
    </dgm:pt>
    <dgm:pt modelId="{FE60820C-4823-4147-A40B-53DDB69DC655}" type="sibTrans" cxnId="{651FE597-9F55-4CAC-9ACE-DCF7112B7649}">
      <dgm:prSet/>
      <dgm:spPr/>
      <dgm:t>
        <a:bodyPr/>
        <a:lstStyle/>
        <a:p>
          <a:endParaRPr lang="cs-CZ"/>
        </a:p>
      </dgm:t>
    </dgm:pt>
    <dgm:pt modelId="{3A33CD3A-A05E-4FA1-B32D-A38A6D41385F}">
      <dgm:prSet phldrT="[Text]"/>
      <dgm:spPr/>
      <dgm:t>
        <a:bodyPr/>
        <a:lstStyle/>
        <a:p>
          <a:r>
            <a:rPr lang="cs-CZ" dirty="0" smtClean="0"/>
            <a:t>STÁTY ZALOŽENÉ NA NÁBOŽENSKÉM PRINCIPU</a:t>
          </a:r>
          <a:endParaRPr lang="cs-CZ" dirty="0"/>
        </a:p>
      </dgm:t>
    </dgm:pt>
    <dgm:pt modelId="{0C90B974-674D-4F24-9789-85EE07CCD990}" type="parTrans" cxnId="{B8649D10-1D71-4477-A0FF-3E5FB30C555C}">
      <dgm:prSet/>
      <dgm:spPr/>
      <dgm:t>
        <a:bodyPr/>
        <a:lstStyle/>
        <a:p>
          <a:endParaRPr lang="cs-CZ"/>
        </a:p>
      </dgm:t>
    </dgm:pt>
    <dgm:pt modelId="{BE9267B5-6539-4DDA-B491-464FF05BA835}" type="sibTrans" cxnId="{B8649D10-1D71-4477-A0FF-3E5FB30C555C}">
      <dgm:prSet/>
      <dgm:spPr/>
      <dgm:t>
        <a:bodyPr/>
        <a:lstStyle/>
        <a:p>
          <a:endParaRPr lang="cs-CZ"/>
        </a:p>
      </dgm:t>
    </dgm:pt>
    <dgm:pt modelId="{8423FA02-6F02-4B35-BEBD-7CDC2523036C}" type="pres">
      <dgm:prSet presAssocID="{45D27DCB-5B41-46DB-8E84-957EF422E57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F8BFDEB-4663-4D4B-B1C1-D5961AEA6A6B}" type="pres">
      <dgm:prSet presAssocID="{CD3ACAA8-B606-4B34-AB28-1420172C551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8B7052-BE0A-4375-B826-E37CE21D9FF0}" type="pres">
      <dgm:prSet presAssocID="{C3BFA6B2-BBDF-4ABF-B278-BB30DEF8DC67}" presName="sibTrans" presStyleCnt="0"/>
      <dgm:spPr/>
    </dgm:pt>
    <dgm:pt modelId="{F23DBC32-EF7F-45E0-9CBA-730BCFB4F616}" type="pres">
      <dgm:prSet presAssocID="{5D082CF0-D47C-43AC-9578-C0561FA0592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5D61F2-094B-40A5-8592-72FF169846CC}" type="pres">
      <dgm:prSet presAssocID="{FC931721-B40F-431D-83F2-84D43188984F}" presName="sibTrans" presStyleCnt="0"/>
      <dgm:spPr/>
    </dgm:pt>
    <dgm:pt modelId="{6AB76A91-74BC-4D42-857F-861107848908}" type="pres">
      <dgm:prSet presAssocID="{B4ED6B0D-F8B7-4A83-B288-F477681999B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573D69-7EF1-40FC-9072-48C5FC3D174E}" type="pres">
      <dgm:prSet presAssocID="{7328750C-648D-4741-BFB7-ED5D9005FE7A}" presName="sibTrans" presStyleCnt="0"/>
      <dgm:spPr/>
    </dgm:pt>
    <dgm:pt modelId="{A20A3937-2B0D-461B-BD39-D2811D0A949C}" type="pres">
      <dgm:prSet presAssocID="{461A8824-739E-40CA-A903-4C9E06860E9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F1995D-9EDC-42BB-8A97-BCA6EBB957FB}" type="pres">
      <dgm:prSet presAssocID="{FE60820C-4823-4147-A40B-53DDB69DC655}" presName="sibTrans" presStyleCnt="0"/>
      <dgm:spPr/>
    </dgm:pt>
    <dgm:pt modelId="{2BE29F8A-042A-4851-80AD-C9F8D71443C4}" type="pres">
      <dgm:prSet presAssocID="{3A33CD3A-A05E-4FA1-B32D-A38A6D41385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845E3D-A975-4C2E-8BCC-0D3F3B41741C}" type="presOf" srcId="{45D27DCB-5B41-46DB-8E84-957EF422E57E}" destId="{8423FA02-6F02-4B35-BEBD-7CDC2523036C}" srcOrd="0" destOrd="0" presId="urn:microsoft.com/office/officeart/2005/8/layout/default"/>
    <dgm:cxn modelId="{651FE597-9F55-4CAC-9ACE-DCF7112B7649}" srcId="{45D27DCB-5B41-46DB-8E84-957EF422E57E}" destId="{461A8824-739E-40CA-A903-4C9E06860E9A}" srcOrd="3" destOrd="0" parTransId="{8C3C2FA6-7FAD-4400-8C7F-3568271E8207}" sibTransId="{FE60820C-4823-4147-A40B-53DDB69DC655}"/>
    <dgm:cxn modelId="{AFF1B053-9BCA-4392-B1C0-A2D37D81C3A7}" type="presOf" srcId="{B4ED6B0D-F8B7-4A83-B288-F477681999B5}" destId="{6AB76A91-74BC-4D42-857F-861107848908}" srcOrd="0" destOrd="0" presId="urn:microsoft.com/office/officeart/2005/8/layout/default"/>
    <dgm:cxn modelId="{B8649D10-1D71-4477-A0FF-3E5FB30C555C}" srcId="{45D27DCB-5B41-46DB-8E84-957EF422E57E}" destId="{3A33CD3A-A05E-4FA1-B32D-A38A6D41385F}" srcOrd="4" destOrd="0" parTransId="{0C90B974-674D-4F24-9789-85EE07CCD990}" sibTransId="{BE9267B5-6539-4DDA-B491-464FF05BA835}"/>
    <dgm:cxn modelId="{E76CF823-D916-4C86-80FE-39BFAE76DB06}" type="presOf" srcId="{CD3ACAA8-B606-4B34-AB28-1420172C5513}" destId="{2F8BFDEB-4663-4D4B-B1C1-D5961AEA6A6B}" srcOrd="0" destOrd="0" presId="urn:microsoft.com/office/officeart/2005/8/layout/default"/>
    <dgm:cxn modelId="{12CAFF8E-67DF-484A-A479-EAFB647BFADA}" srcId="{45D27DCB-5B41-46DB-8E84-957EF422E57E}" destId="{B4ED6B0D-F8B7-4A83-B288-F477681999B5}" srcOrd="2" destOrd="0" parTransId="{6AF65E5D-D283-462F-9A12-8AC6DA2E9479}" sibTransId="{7328750C-648D-4741-BFB7-ED5D9005FE7A}"/>
    <dgm:cxn modelId="{1E0BBD4F-7D8B-4FD6-AE42-6AC574E55675}" type="presOf" srcId="{5D082CF0-D47C-43AC-9578-C0561FA05927}" destId="{F23DBC32-EF7F-45E0-9CBA-730BCFB4F616}" srcOrd="0" destOrd="0" presId="urn:microsoft.com/office/officeart/2005/8/layout/default"/>
    <dgm:cxn modelId="{61C76511-C5BA-4DFC-835C-090049E0F1B3}" type="presOf" srcId="{461A8824-739E-40CA-A903-4C9E06860E9A}" destId="{A20A3937-2B0D-461B-BD39-D2811D0A949C}" srcOrd="0" destOrd="0" presId="urn:microsoft.com/office/officeart/2005/8/layout/default"/>
    <dgm:cxn modelId="{E5F43E65-7C44-4F8C-82D0-199423BCDE93}" srcId="{45D27DCB-5B41-46DB-8E84-957EF422E57E}" destId="{5D082CF0-D47C-43AC-9578-C0561FA05927}" srcOrd="1" destOrd="0" parTransId="{ACD1F01B-18A8-40ED-B2AD-F0C0DC69DD0B}" sibTransId="{FC931721-B40F-431D-83F2-84D43188984F}"/>
    <dgm:cxn modelId="{F6971F44-A354-4AE3-9ED4-4E63E1EC6067}" type="presOf" srcId="{3A33CD3A-A05E-4FA1-B32D-A38A6D41385F}" destId="{2BE29F8A-042A-4851-80AD-C9F8D71443C4}" srcOrd="0" destOrd="0" presId="urn:microsoft.com/office/officeart/2005/8/layout/default"/>
    <dgm:cxn modelId="{5299CAD9-8CA9-4A69-86F3-B2570A35919D}" srcId="{45D27DCB-5B41-46DB-8E84-957EF422E57E}" destId="{CD3ACAA8-B606-4B34-AB28-1420172C5513}" srcOrd="0" destOrd="0" parTransId="{DD7CB17A-9240-47FE-92E7-F7C989F03A9E}" sibTransId="{C3BFA6B2-BBDF-4ABF-B278-BB30DEF8DC67}"/>
    <dgm:cxn modelId="{84FD385C-CE32-42C8-818B-5E7241DC71F9}" type="presParOf" srcId="{8423FA02-6F02-4B35-BEBD-7CDC2523036C}" destId="{2F8BFDEB-4663-4D4B-B1C1-D5961AEA6A6B}" srcOrd="0" destOrd="0" presId="urn:microsoft.com/office/officeart/2005/8/layout/default"/>
    <dgm:cxn modelId="{687C9B48-CE47-4B3F-810C-528BF820E3E7}" type="presParOf" srcId="{8423FA02-6F02-4B35-BEBD-7CDC2523036C}" destId="{9F8B7052-BE0A-4375-B826-E37CE21D9FF0}" srcOrd="1" destOrd="0" presId="urn:microsoft.com/office/officeart/2005/8/layout/default"/>
    <dgm:cxn modelId="{857BE0CD-0655-4281-9167-BF510FB20E66}" type="presParOf" srcId="{8423FA02-6F02-4B35-BEBD-7CDC2523036C}" destId="{F23DBC32-EF7F-45E0-9CBA-730BCFB4F616}" srcOrd="2" destOrd="0" presId="urn:microsoft.com/office/officeart/2005/8/layout/default"/>
    <dgm:cxn modelId="{0AD6E216-DF3F-48C5-8660-72C51C0FC3AC}" type="presParOf" srcId="{8423FA02-6F02-4B35-BEBD-7CDC2523036C}" destId="{CF5D61F2-094B-40A5-8592-72FF169846CC}" srcOrd="3" destOrd="0" presId="urn:microsoft.com/office/officeart/2005/8/layout/default"/>
    <dgm:cxn modelId="{F9BD0A0A-79FC-4EB2-92B4-E14287A23020}" type="presParOf" srcId="{8423FA02-6F02-4B35-BEBD-7CDC2523036C}" destId="{6AB76A91-74BC-4D42-857F-861107848908}" srcOrd="4" destOrd="0" presId="urn:microsoft.com/office/officeart/2005/8/layout/default"/>
    <dgm:cxn modelId="{09778B46-654B-4FFA-8F80-97287834B0D2}" type="presParOf" srcId="{8423FA02-6F02-4B35-BEBD-7CDC2523036C}" destId="{C6573D69-7EF1-40FC-9072-48C5FC3D174E}" srcOrd="5" destOrd="0" presId="urn:microsoft.com/office/officeart/2005/8/layout/default"/>
    <dgm:cxn modelId="{FEEE0793-679C-4754-91CF-4435CC948395}" type="presParOf" srcId="{8423FA02-6F02-4B35-BEBD-7CDC2523036C}" destId="{A20A3937-2B0D-461B-BD39-D2811D0A949C}" srcOrd="6" destOrd="0" presId="urn:microsoft.com/office/officeart/2005/8/layout/default"/>
    <dgm:cxn modelId="{7C74985B-62D9-454E-8D9E-1BC2462B1947}" type="presParOf" srcId="{8423FA02-6F02-4B35-BEBD-7CDC2523036C}" destId="{68F1995D-9EDC-42BB-8A97-BCA6EBB957FB}" srcOrd="7" destOrd="0" presId="urn:microsoft.com/office/officeart/2005/8/layout/default"/>
    <dgm:cxn modelId="{21D8E58E-D8E0-4724-8B5D-C9D8946EDAAE}" type="presParOf" srcId="{8423FA02-6F02-4B35-BEBD-7CDC2523036C}" destId="{2BE29F8A-042A-4851-80AD-C9F8D71443C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7531EC9-743C-45D1-8889-7B63AAD4B280}">
      <dsp:nvSpPr>
        <dsp:cNvPr id="0" name=""/>
        <dsp:cNvSpPr/>
      </dsp:nvSpPr>
      <dsp:spPr>
        <a:xfrm>
          <a:off x="1372671" y="891059"/>
          <a:ext cx="2570745" cy="17146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Jsou řízeny z jednoho centra, v němž je soustředěna státní moc a správa.</a:t>
          </a:r>
          <a:endParaRPr lang="cs-CZ" sz="1400" kern="1200" dirty="0"/>
        </a:p>
      </dsp:txBody>
      <dsp:txXfrm>
        <a:off x="1783990" y="891059"/>
        <a:ext cx="2159426" cy="1714687"/>
      </dsp:txXfrm>
    </dsp:sp>
    <dsp:sp modelId="{3DEE081B-E71A-4D81-B9CD-54B1CD64C913}">
      <dsp:nvSpPr>
        <dsp:cNvPr id="0" name=""/>
        <dsp:cNvSpPr/>
      </dsp:nvSpPr>
      <dsp:spPr>
        <a:xfrm>
          <a:off x="1372671" y="2605747"/>
          <a:ext cx="2570745" cy="17146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Pokud je stát rozdělen na územní celky, jejich řídící orgány mají jen málo významných </a:t>
          </a:r>
          <a:r>
            <a:rPr lang="cs-CZ" sz="1400" kern="1200" dirty="0" err="1" smtClean="0"/>
            <a:t>provomocí</a:t>
          </a:r>
          <a:r>
            <a:rPr lang="cs-CZ" sz="1400" kern="1200" dirty="0" smtClean="0"/>
            <a:t>.</a:t>
          </a:r>
          <a:endParaRPr lang="cs-CZ" sz="1400" kern="1200" dirty="0"/>
        </a:p>
      </dsp:txBody>
      <dsp:txXfrm>
        <a:off x="1783990" y="2605747"/>
        <a:ext cx="2159426" cy="1714687"/>
      </dsp:txXfrm>
    </dsp:sp>
    <dsp:sp modelId="{CE7F50C1-A7B1-4F06-B04B-26695849D2D7}">
      <dsp:nvSpPr>
        <dsp:cNvPr id="0" name=""/>
        <dsp:cNvSpPr/>
      </dsp:nvSpPr>
      <dsp:spPr>
        <a:xfrm>
          <a:off x="1607" y="205527"/>
          <a:ext cx="1713830" cy="171383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smtClean="0"/>
            <a:t>centralizované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smtClean="0"/>
            <a:t>státy</a:t>
          </a:r>
          <a:endParaRPr lang="cs-CZ" sz="1200" b="1" kern="1200" dirty="0"/>
        </a:p>
      </dsp:txBody>
      <dsp:txXfrm>
        <a:off x="1607" y="205527"/>
        <a:ext cx="1713830" cy="1713830"/>
      </dsp:txXfrm>
    </dsp:sp>
    <dsp:sp modelId="{92202598-01F9-46F5-8976-AD8BDF832D0D}">
      <dsp:nvSpPr>
        <dsp:cNvPr id="0" name=""/>
        <dsp:cNvSpPr/>
      </dsp:nvSpPr>
      <dsp:spPr>
        <a:xfrm>
          <a:off x="5657247" y="891059"/>
          <a:ext cx="2570745" cy="17146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Svěřují značnou část státní moci a správy svým samosprávným územním celkům.</a:t>
          </a:r>
          <a:endParaRPr lang="cs-CZ" sz="1400" kern="1200" dirty="0"/>
        </a:p>
      </dsp:txBody>
      <dsp:txXfrm>
        <a:off x="6068566" y="891059"/>
        <a:ext cx="2159426" cy="1714687"/>
      </dsp:txXfrm>
    </dsp:sp>
    <dsp:sp modelId="{B418C192-E3FA-4E31-B21F-A3421DD9E8F2}">
      <dsp:nvSpPr>
        <dsp:cNvPr id="0" name=""/>
        <dsp:cNvSpPr/>
      </dsp:nvSpPr>
      <dsp:spPr>
        <a:xfrm>
          <a:off x="5657247" y="2605747"/>
          <a:ext cx="2570745" cy="17146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Účelem decentralizace je přiblížení výkonu státní moci a správy k občanům.</a:t>
          </a:r>
          <a:endParaRPr lang="cs-CZ" sz="1400" kern="1200" dirty="0"/>
        </a:p>
      </dsp:txBody>
      <dsp:txXfrm>
        <a:off x="6068566" y="2605747"/>
        <a:ext cx="2159426" cy="1714687"/>
      </dsp:txXfrm>
    </dsp:sp>
    <dsp:sp modelId="{E54239AA-B44D-4858-A999-A6B5D027A560}">
      <dsp:nvSpPr>
        <dsp:cNvPr id="0" name=""/>
        <dsp:cNvSpPr/>
      </dsp:nvSpPr>
      <dsp:spPr>
        <a:xfrm>
          <a:off x="4286183" y="205527"/>
          <a:ext cx="1713830" cy="171383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b="1" kern="1200" dirty="0" smtClean="0"/>
            <a:t>decentralizované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b="1" kern="1200" dirty="0" smtClean="0"/>
            <a:t>státy</a:t>
          </a:r>
          <a:endParaRPr lang="cs-CZ" sz="1100" b="1" kern="1200" dirty="0"/>
        </a:p>
      </dsp:txBody>
      <dsp:txXfrm>
        <a:off x="4286183" y="205527"/>
        <a:ext cx="1713830" cy="171383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37D43B-2F1A-4602-90BA-859D0E8A8200}">
      <dsp:nvSpPr>
        <dsp:cNvPr id="0" name=""/>
        <dsp:cNvSpPr/>
      </dsp:nvSpPr>
      <dsp:spPr>
        <a:xfrm>
          <a:off x="2123376" y="0"/>
          <a:ext cx="1629346" cy="90519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centralizace</a:t>
          </a:r>
          <a:endParaRPr lang="cs-CZ" sz="1600" kern="1200" dirty="0"/>
        </a:p>
      </dsp:txBody>
      <dsp:txXfrm>
        <a:off x="2123376" y="0"/>
        <a:ext cx="1629346" cy="905192"/>
      </dsp:txXfrm>
    </dsp:sp>
    <dsp:sp modelId="{EBAFC9EE-BCFA-40DD-8A28-83C86255A3CB}">
      <dsp:nvSpPr>
        <dsp:cNvPr id="0" name=""/>
        <dsp:cNvSpPr/>
      </dsp:nvSpPr>
      <dsp:spPr>
        <a:xfrm>
          <a:off x="4476876" y="0"/>
          <a:ext cx="1629346" cy="90519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decentralizace</a:t>
          </a:r>
          <a:endParaRPr lang="cs-CZ" sz="1600" kern="1200" dirty="0"/>
        </a:p>
      </dsp:txBody>
      <dsp:txXfrm>
        <a:off x="4476876" y="0"/>
        <a:ext cx="1629346" cy="905192"/>
      </dsp:txXfrm>
    </dsp:sp>
    <dsp:sp modelId="{DC17A743-E510-4D8A-91E2-1C11528342AA}">
      <dsp:nvSpPr>
        <dsp:cNvPr id="0" name=""/>
        <dsp:cNvSpPr/>
      </dsp:nvSpPr>
      <dsp:spPr>
        <a:xfrm>
          <a:off x="3775352" y="3847067"/>
          <a:ext cx="678894" cy="678894"/>
        </a:xfrm>
        <a:prstGeom prst="triangl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EF203D-7DF4-4B5F-8E3E-9A8D4C92D794}">
      <dsp:nvSpPr>
        <dsp:cNvPr id="0" name=""/>
        <dsp:cNvSpPr/>
      </dsp:nvSpPr>
      <dsp:spPr>
        <a:xfrm>
          <a:off x="2078117" y="3562837"/>
          <a:ext cx="4073365" cy="27517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7D26CE-AC52-4A7A-9BF9-0D59235F9838}">
      <dsp:nvSpPr>
        <dsp:cNvPr id="0" name=""/>
        <dsp:cNvSpPr/>
      </dsp:nvSpPr>
      <dsp:spPr>
        <a:xfrm>
          <a:off x="4476876" y="2972651"/>
          <a:ext cx="1629346" cy="55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svoboda</a:t>
          </a:r>
          <a:endParaRPr lang="cs-CZ" sz="1300" kern="1200" dirty="0"/>
        </a:p>
      </dsp:txBody>
      <dsp:txXfrm>
        <a:off x="4476876" y="2972651"/>
        <a:ext cx="1629346" cy="557598"/>
      </dsp:txXfrm>
    </dsp:sp>
    <dsp:sp modelId="{641DAF54-1B51-4CA4-B785-E4DC405CF2B4}">
      <dsp:nvSpPr>
        <dsp:cNvPr id="0" name=""/>
        <dsp:cNvSpPr/>
      </dsp:nvSpPr>
      <dsp:spPr>
        <a:xfrm>
          <a:off x="4476876" y="2371604"/>
          <a:ext cx="1629346" cy="55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legitimita</a:t>
          </a:r>
          <a:endParaRPr lang="cs-CZ" sz="1300" kern="1200" dirty="0"/>
        </a:p>
      </dsp:txBody>
      <dsp:txXfrm>
        <a:off x="4476876" y="2371604"/>
        <a:ext cx="1629346" cy="557598"/>
      </dsp:txXfrm>
    </dsp:sp>
    <dsp:sp modelId="{2B6C80B9-5195-4361-A6A5-73772CB9EF1D}">
      <dsp:nvSpPr>
        <dsp:cNvPr id="0" name=""/>
        <dsp:cNvSpPr/>
      </dsp:nvSpPr>
      <dsp:spPr>
        <a:xfrm>
          <a:off x="4476876" y="1770556"/>
          <a:ext cx="1629346" cy="55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responsivita</a:t>
          </a:r>
          <a:endParaRPr lang="cs-CZ" sz="1300" kern="1200" dirty="0"/>
        </a:p>
      </dsp:txBody>
      <dsp:txXfrm>
        <a:off x="4476876" y="1770556"/>
        <a:ext cx="1629346" cy="557598"/>
      </dsp:txXfrm>
    </dsp:sp>
    <dsp:sp modelId="{B4736CEF-1A0D-45F0-8819-8975C694DCAB}">
      <dsp:nvSpPr>
        <dsp:cNvPr id="0" name=""/>
        <dsp:cNvSpPr/>
      </dsp:nvSpPr>
      <dsp:spPr>
        <a:xfrm>
          <a:off x="4476876" y="1158646"/>
          <a:ext cx="1629346" cy="55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participace</a:t>
          </a:r>
          <a:endParaRPr lang="cs-CZ" sz="1300" kern="1200" dirty="0"/>
        </a:p>
      </dsp:txBody>
      <dsp:txXfrm>
        <a:off x="4476876" y="1158646"/>
        <a:ext cx="1629346" cy="557598"/>
      </dsp:txXfrm>
    </dsp:sp>
    <dsp:sp modelId="{5DB2A3AC-2824-4C48-94C2-F43E1782D10C}">
      <dsp:nvSpPr>
        <dsp:cNvPr id="0" name=""/>
        <dsp:cNvSpPr/>
      </dsp:nvSpPr>
      <dsp:spPr>
        <a:xfrm>
          <a:off x="2123376" y="2972651"/>
          <a:ext cx="1629346" cy="55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rovnost</a:t>
          </a:r>
          <a:endParaRPr lang="cs-CZ" sz="1300" kern="1200" dirty="0"/>
        </a:p>
      </dsp:txBody>
      <dsp:txXfrm>
        <a:off x="2123376" y="2972651"/>
        <a:ext cx="1629346" cy="557598"/>
      </dsp:txXfrm>
    </dsp:sp>
    <dsp:sp modelId="{FB897BFC-3EB8-4655-9E3B-3B95DF4538F7}">
      <dsp:nvSpPr>
        <dsp:cNvPr id="0" name=""/>
        <dsp:cNvSpPr/>
      </dsp:nvSpPr>
      <dsp:spPr>
        <a:xfrm>
          <a:off x="2123376" y="2371604"/>
          <a:ext cx="1629346" cy="55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prosperita</a:t>
          </a:r>
          <a:endParaRPr lang="cs-CZ" sz="1300" kern="1200" dirty="0"/>
        </a:p>
      </dsp:txBody>
      <dsp:txXfrm>
        <a:off x="2123376" y="2371604"/>
        <a:ext cx="1629346" cy="557598"/>
      </dsp:txXfrm>
    </dsp:sp>
    <dsp:sp modelId="{05587A3D-E7AE-48EF-8F1A-B60027CD0F00}">
      <dsp:nvSpPr>
        <dsp:cNvPr id="0" name=""/>
        <dsp:cNvSpPr/>
      </dsp:nvSpPr>
      <dsp:spPr>
        <a:xfrm>
          <a:off x="2123376" y="1770556"/>
          <a:ext cx="1629346" cy="55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uniformita</a:t>
          </a:r>
          <a:endParaRPr lang="cs-CZ" sz="1300" kern="1200" dirty="0"/>
        </a:p>
      </dsp:txBody>
      <dsp:txXfrm>
        <a:off x="2123376" y="1770556"/>
        <a:ext cx="1629346" cy="557598"/>
      </dsp:txXfrm>
    </dsp:sp>
    <dsp:sp modelId="{6A62D198-DF15-4D0B-81A5-A9A519D4B644}">
      <dsp:nvSpPr>
        <dsp:cNvPr id="0" name=""/>
        <dsp:cNvSpPr/>
      </dsp:nvSpPr>
      <dsp:spPr>
        <a:xfrm>
          <a:off x="2123376" y="1158646"/>
          <a:ext cx="1629346" cy="557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občanská jednota</a:t>
          </a:r>
          <a:endParaRPr lang="cs-CZ" sz="1300" kern="1200" dirty="0"/>
        </a:p>
      </dsp:txBody>
      <dsp:txXfrm>
        <a:off x="2123376" y="1158646"/>
        <a:ext cx="1629346" cy="55759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0D30F7-6222-4DFA-98BE-9FBE65784D7A}">
      <dsp:nvSpPr>
        <dsp:cNvPr id="0" name=""/>
        <dsp:cNvSpPr/>
      </dsp:nvSpPr>
      <dsp:spPr>
        <a:xfrm>
          <a:off x="1208019" y="2151"/>
          <a:ext cx="2583805" cy="12919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unitární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(z lat. </a:t>
          </a:r>
          <a:r>
            <a:rPr lang="cs-CZ" sz="1900" kern="1200" dirty="0" err="1" smtClean="0"/>
            <a:t>unus</a:t>
          </a:r>
          <a:r>
            <a:rPr lang="cs-CZ" sz="1900" kern="1200" dirty="0" smtClean="0"/>
            <a:t> = jeden)</a:t>
          </a:r>
          <a:endParaRPr lang="cs-CZ" sz="1900" kern="1200" dirty="0"/>
        </a:p>
      </dsp:txBody>
      <dsp:txXfrm>
        <a:off x="1208019" y="2151"/>
        <a:ext cx="2583805" cy="1291902"/>
      </dsp:txXfrm>
    </dsp:sp>
    <dsp:sp modelId="{D6D29B13-C7CF-4DDC-A2CE-0CDFA7500DF5}">
      <dsp:nvSpPr>
        <dsp:cNvPr id="0" name=""/>
        <dsp:cNvSpPr/>
      </dsp:nvSpPr>
      <dsp:spPr>
        <a:xfrm>
          <a:off x="4437775" y="2151"/>
          <a:ext cx="2583805" cy="12919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složené</a:t>
          </a:r>
          <a:endParaRPr lang="cs-CZ" sz="1900" kern="1200" dirty="0"/>
        </a:p>
      </dsp:txBody>
      <dsp:txXfrm>
        <a:off x="4437775" y="2151"/>
        <a:ext cx="2583805" cy="1291902"/>
      </dsp:txXfrm>
    </dsp:sp>
    <dsp:sp modelId="{C3F7A1E5-918B-4215-81F2-CF90353207DC}">
      <dsp:nvSpPr>
        <dsp:cNvPr id="0" name=""/>
        <dsp:cNvSpPr/>
      </dsp:nvSpPr>
      <dsp:spPr>
        <a:xfrm>
          <a:off x="4696156" y="1294054"/>
          <a:ext cx="258380" cy="9689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8926"/>
              </a:lnTo>
              <a:lnTo>
                <a:pt x="258380" y="968926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50FBDE-AE97-4210-B7BC-0759883DBA2E}">
      <dsp:nvSpPr>
        <dsp:cNvPr id="0" name=""/>
        <dsp:cNvSpPr/>
      </dsp:nvSpPr>
      <dsp:spPr>
        <a:xfrm>
          <a:off x="4954536" y="1617029"/>
          <a:ext cx="2067044" cy="12919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federace</a:t>
          </a:r>
          <a:endParaRPr lang="cs-CZ" sz="2500" kern="1200" dirty="0"/>
        </a:p>
      </dsp:txBody>
      <dsp:txXfrm>
        <a:off x="4954536" y="1617029"/>
        <a:ext cx="2067044" cy="1291902"/>
      </dsp:txXfrm>
    </dsp:sp>
    <dsp:sp modelId="{DAA9C90D-06AD-4EF7-92D9-AE2C08437F67}">
      <dsp:nvSpPr>
        <dsp:cNvPr id="0" name=""/>
        <dsp:cNvSpPr/>
      </dsp:nvSpPr>
      <dsp:spPr>
        <a:xfrm>
          <a:off x="4696156" y="1294054"/>
          <a:ext cx="258380" cy="25838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83805"/>
              </a:lnTo>
              <a:lnTo>
                <a:pt x="258380" y="258380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730CCB-CC6E-4608-8F1F-FED52A59421F}">
      <dsp:nvSpPr>
        <dsp:cNvPr id="0" name=""/>
        <dsp:cNvSpPr/>
      </dsp:nvSpPr>
      <dsp:spPr>
        <a:xfrm>
          <a:off x="4954536" y="3231907"/>
          <a:ext cx="2067044" cy="12919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konfederace</a:t>
          </a:r>
          <a:endParaRPr lang="cs-CZ" sz="2500" kern="1200" dirty="0"/>
        </a:p>
      </dsp:txBody>
      <dsp:txXfrm>
        <a:off x="4954536" y="3231907"/>
        <a:ext cx="2067044" cy="129190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F8BFDEB-4663-4D4B-B1C1-D5961AEA6A6B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NÁRODNOSTNÍ STÁTY</a:t>
          </a:r>
          <a:endParaRPr lang="cs-CZ" sz="1900" kern="1200" dirty="0"/>
        </a:p>
      </dsp:txBody>
      <dsp:txXfrm>
        <a:off x="0" y="591343"/>
        <a:ext cx="2571749" cy="1543050"/>
      </dsp:txXfrm>
    </dsp:sp>
    <dsp:sp modelId="{F23DBC32-EF7F-45E0-9CBA-730BCFB4F616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STÁTY S VÝRAZNÝMI NÁRODNOSTNÍMI MENŠINAMI</a:t>
          </a:r>
          <a:endParaRPr lang="cs-CZ" sz="1900" kern="1200" dirty="0"/>
        </a:p>
      </dsp:txBody>
      <dsp:txXfrm>
        <a:off x="2828925" y="591343"/>
        <a:ext cx="2571749" cy="1543050"/>
      </dsp:txXfrm>
    </dsp:sp>
    <dsp:sp modelId="{6AB76A91-74BC-4D42-857F-861107848908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STÁTY DVOU ČI VÍCE NÁRODŮ</a:t>
          </a:r>
          <a:endParaRPr lang="cs-CZ" sz="1900" kern="1200" dirty="0"/>
        </a:p>
      </dsp:txBody>
      <dsp:txXfrm>
        <a:off x="5657849" y="591343"/>
        <a:ext cx="2571749" cy="1543050"/>
      </dsp:txXfrm>
    </dsp:sp>
    <dsp:sp modelId="{A20A3937-2B0D-461B-BD39-D2811D0A949C}">
      <dsp:nvSpPr>
        <dsp:cNvPr id="0" name=""/>
        <dsp:cNvSpPr/>
      </dsp:nvSpPr>
      <dsp:spPr>
        <a:xfrm>
          <a:off x="1414462" y="2391568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OBČANSKÉ STÁTY</a:t>
          </a:r>
          <a:endParaRPr lang="cs-CZ" sz="1900" kern="1200" dirty="0"/>
        </a:p>
      </dsp:txBody>
      <dsp:txXfrm>
        <a:off x="1414462" y="2391568"/>
        <a:ext cx="2571749" cy="1543050"/>
      </dsp:txXfrm>
    </dsp:sp>
    <dsp:sp modelId="{2BE29F8A-042A-4851-80AD-C9F8D71443C4}">
      <dsp:nvSpPr>
        <dsp:cNvPr id="0" name=""/>
        <dsp:cNvSpPr/>
      </dsp:nvSpPr>
      <dsp:spPr>
        <a:xfrm>
          <a:off x="4243387" y="2391568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STÁTY ZALOŽENÉ NA NÁBOŽENSKÉM PRINCIPU</a:t>
          </a:r>
          <a:endParaRPr lang="cs-CZ" sz="1900" kern="1200" dirty="0"/>
        </a:p>
      </dsp:txBody>
      <dsp:txXfrm>
        <a:off x="4243387" y="2391568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A8E5FE9-E50B-4693-9132-B94EB4566112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CE32A68-EEEE-4678-B6BA-E15CFB0B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Druhy států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Podle rozvržení výkonu státní moci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48264" y="6093296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 algn="r">
              <a:spcBef>
                <a:spcPts val="400"/>
              </a:spcBef>
              <a:buClr>
                <a:srgbClr val="D34817"/>
              </a:buClr>
              <a:buSzPct val="68000"/>
            </a:pPr>
            <a:r>
              <a:rPr lang="cs-CZ" sz="1400" smtClean="0">
                <a:solidFill>
                  <a:prstClr val="black"/>
                </a:solidFill>
              </a:rPr>
              <a:t>(Eichler, 1995)</a:t>
            </a:r>
            <a:endParaRPr lang="cs-CZ" sz="2700" smtClean="0">
              <a:solidFill>
                <a:prstClr val="black"/>
              </a:solidFill>
            </a:endParaRP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7F50C1-A7B1-4F06-B04B-26695849D2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CE7F50C1-A7B1-4F06-B04B-26695849D2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7531EC9-743C-45D1-8889-7B63AAD4B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77531EC9-743C-45D1-8889-7B63AAD4B2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EE081B-E71A-4D81-B9CD-54B1CD64C9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3DEE081B-E71A-4D81-B9CD-54B1CD64C9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4239AA-B44D-4858-A999-A6B5D027A5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E54239AA-B44D-4858-A999-A6B5D027A5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202598-01F9-46F5-8976-AD8BDF832D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92202598-01F9-46F5-8976-AD8BDF832D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418C192-E3FA-4E31-B21F-A3421DD9E8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graphicEl>
                                              <a:dgm id="{B418C192-E3FA-4E31-B21F-A3421DD9E8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Centralizace vs. decentralizace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36296" y="6093296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(</a:t>
            </a:r>
            <a:r>
              <a:rPr lang="cs-CZ" sz="1100" dirty="0" err="1" smtClean="0"/>
              <a:t>Heywood</a:t>
            </a:r>
            <a:r>
              <a:rPr lang="cs-CZ" sz="1100" dirty="0" smtClean="0"/>
              <a:t>, 2008)</a:t>
            </a:r>
            <a:endParaRPr lang="cs-CZ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EF203D-7DF4-4B5F-8E3E-9A8D4C92D7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DFEF203D-7DF4-4B5F-8E3E-9A8D4C92D7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17A743-E510-4D8A-91E2-1C1152834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graphicEl>
                                              <a:dgm id="{DC17A743-E510-4D8A-91E2-1C11528342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37D43B-2F1A-4602-90BA-859D0E8A82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C337D43B-2F1A-4602-90BA-859D0E8A82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B2A3AC-2824-4C48-94C2-F43E1782D1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5DB2A3AC-2824-4C48-94C2-F43E1782D1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897BFC-3EB8-4655-9E3B-3B95DF4538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graphicEl>
                                              <a:dgm id="{FB897BFC-3EB8-4655-9E3B-3B95DF4538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587A3D-E7AE-48EF-8F1A-B60027CD0F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graphicEl>
                                              <a:dgm id="{05587A3D-E7AE-48EF-8F1A-B60027CD0F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62D198-DF15-4D0B-81A5-A9A519D4B6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>
                                            <p:graphicEl>
                                              <a:dgm id="{6A62D198-DF15-4D0B-81A5-A9A519D4B6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AFC9EE-BCFA-40DD-8A28-83C86255A3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">
                                            <p:graphicEl>
                                              <a:dgm id="{EBAFC9EE-BCFA-40DD-8A28-83C86255A3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7D26CE-AC52-4A7A-9BF9-0D59235F98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>
                                            <p:graphicEl>
                                              <a:dgm id="{317D26CE-AC52-4A7A-9BF9-0D59235F98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41DAF54-1B51-4CA4-B785-E4DC405CF2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">
                                            <p:graphicEl>
                                              <a:dgm id="{641DAF54-1B51-4CA4-B785-E4DC405CF2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6C80B9-5195-4361-A6A5-73772CB9EF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>
                                            <p:graphicEl>
                                              <a:dgm id="{2B6C80B9-5195-4361-A6A5-73772CB9EF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4736CEF-1A0D-45F0-8819-8975C694DC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">
                                            <p:graphicEl>
                                              <a:dgm id="{B4736CEF-1A0D-45F0-8819-8975C694DC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Podle struktury rozlišujeme země:</a:t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15" name="Zástupný symbol pro obsah 14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1763688" y="3140968"/>
            <a:ext cx="2808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Unitární státy mají pouze jedno řídící centrum. Pokud jsou decentralizovány, přenesení státní moci na samosprávné celky nenarušuje jednotu řízení.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56176" y="6237312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 algn="r">
              <a:spcBef>
                <a:spcPts val="400"/>
              </a:spcBef>
              <a:buClr>
                <a:srgbClr val="D34817"/>
              </a:buClr>
              <a:buSzPct val="68000"/>
            </a:pPr>
            <a:r>
              <a:rPr lang="cs-CZ" sz="1400" smtClean="0">
                <a:solidFill>
                  <a:prstClr val="black"/>
                </a:solidFill>
              </a:rPr>
              <a:t>(Eichler, 1995)</a:t>
            </a:r>
            <a:endParaRPr lang="cs-CZ" sz="2700" smtClean="0">
              <a:solidFill>
                <a:prstClr val="black"/>
              </a:solidFill>
            </a:endParaRP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020D30F7-6222-4DFA-98BE-9FBE65784D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>
                                            <p:graphicEl>
                                              <a:dgm id="{020D30F7-6222-4DFA-98BE-9FBE65784D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D6D29B13-C7CF-4DDC-A2CE-0CDFA7500D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>
                                            <p:graphicEl>
                                              <a:dgm id="{D6D29B13-C7CF-4DDC-A2CE-0CDFA7500D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C3F7A1E5-918B-4215-81F2-CF90353207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">
                                            <p:graphicEl>
                                              <a:dgm id="{C3F7A1E5-918B-4215-81F2-CF90353207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A950FBDE-AE97-4210-B7BC-0759883DBA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>
                                            <p:graphicEl>
                                              <a:dgm id="{A950FBDE-AE97-4210-B7BC-0759883DBA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DAA9C90D-06AD-4EF7-92D9-AE2C08437F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5">
                                            <p:graphicEl>
                                              <a:dgm id="{DAA9C90D-06AD-4EF7-92D9-AE2C08437F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6F730CCB-CC6E-4608-8F1F-FED52A5942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>
                                            <p:graphicEl>
                                              <a:dgm id="{6F730CCB-CC6E-4608-8F1F-FED52A5942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Dgm bld="one"/>
        </p:bldSub>
      </p:bldGraphic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Podle základních idejí a morálních principů:</a:t>
            </a:r>
            <a:endParaRPr lang="cs-CZ" dirty="0"/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6588224" y="5805264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 algn="r">
              <a:spcBef>
                <a:spcPts val="400"/>
              </a:spcBef>
              <a:buClr>
                <a:srgbClr val="D34817"/>
              </a:buClr>
              <a:buSzPct val="68000"/>
            </a:pPr>
            <a:r>
              <a:rPr lang="cs-CZ" sz="1400" dirty="0">
                <a:solidFill>
                  <a:prstClr val="black"/>
                </a:solidFill>
              </a:rPr>
              <a:t>(Eichler, 1995)</a:t>
            </a:r>
            <a:endParaRPr lang="cs-CZ" sz="27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2F8BFDEB-4663-4D4B-B1C1-D5961AEA6A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dgm id="{2F8BFDEB-4663-4D4B-B1C1-D5961AEA6A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F23DBC32-EF7F-45E0-9CBA-730BCFB4F6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graphicEl>
                                              <a:dgm id="{F23DBC32-EF7F-45E0-9CBA-730BCFB4F6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6AB76A91-74BC-4D42-857F-8611078489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graphicEl>
                                              <a:dgm id="{6AB76A91-74BC-4D42-857F-8611078489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A20A3937-2B0D-461B-BD39-D2811D0A94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>
                                            <p:graphicEl>
                                              <a:dgm id="{A20A3937-2B0D-461B-BD39-D2811D0A94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2BE29F8A-042A-4851-80AD-C9F8D71443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>
                                            <p:graphicEl>
                                              <a:dgm id="{2BE29F8A-042A-4851-80AD-C9F8D71443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Cantons_of_Switserlan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7207" y="1700808"/>
            <a:ext cx="5971097" cy="3771743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Posuďte dané země podle rozvržení výkonu státní moci, podle struktury a podle základních idejí a morálních principů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Posuďte dané země podle rozvržení výkonu státní moci, podle struktury a podle základních idejí a morálních principů</a:t>
            </a:r>
            <a:endParaRPr lang="cs-CZ" sz="2000" dirty="0"/>
          </a:p>
        </p:txBody>
      </p:sp>
      <p:pic>
        <p:nvPicPr>
          <p:cNvPr id="6" name="Zástupný symbol pro obsah 5" descr="KARTA_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27300" y="1540669"/>
            <a:ext cx="4089400" cy="44069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Posuďte dané země podle rozvržení výkonu státní moci, podle struktury a podle základních idejí a morálních principů</a:t>
            </a:r>
            <a:endParaRPr lang="cs-CZ" sz="2000" dirty="0"/>
          </a:p>
        </p:txBody>
      </p:sp>
      <p:pic>
        <p:nvPicPr>
          <p:cNvPr id="6" name="Zástupný symbol pro obsah 5" descr="KARTA_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3058" y="1556793"/>
            <a:ext cx="5781270" cy="447005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Posuďte dané země podle rozvržení výkonu státní moci, podle struktury a podle základních idejí a morálních principů</a:t>
            </a:r>
            <a:endParaRPr lang="cs-CZ" sz="2000" dirty="0"/>
          </a:p>
        </p:txBody>
      </p:sp>
      <p:pic>
        <p:nvPicPr>
          <p:cNvPr id="6" name="Zástupný symbol pro obsah 5" descr="KARTA_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4365104"/>
            <a:ext cx="1748822" cy="1352182"/>
          </a:xfrm>
        </p:spPr>
      </p:pic>
      <p:pic>
        <p:nvPicPr>
          <p:cNvPr id="4" name="Zástupný symbol pro obsah 5" descr="KARTA_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2564904"/>
            <a:ext cx="1512168" cy="1629572"/>
          </a:xfrm>
          <a:prstGeom prst="rect">
            <a:avLst/>
          </a:prstGeom>
        </p:spPr>
      </p:pic>
      <p:pic>
        <p:nvPicPr>
          <p:cNvPr id="5" name="Zástupný symbol pro obsah 3" descr="Cantons_of_Switserlan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1412776"/>
            <a:ext cx="1595956" cy="100811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843808" y="1628800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Švýcarsko</a:t>
            </a:r>
            <a:r>
              <a:rPr lang="cs-CZ" dirty="0" smtClean="0"/>
              <a:t> – decentralizovaný, složený (federativní), </a:t>
            </a:r>
            <a:r>
              <a:rPr lang="cs-CZ" dirty="0" err="1" smtClean="0"/>
              <a:t>vícenárodnostní</a:t>
            </a:r>
            <a:r>
              <a:rPr lang="cs-CZ" dirty="0" smtClean="0"/>
              <a:t> stát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15816" y="3068960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Dánsko</a:t>
            </a:r>
            <a:r>
              <a:rPr lang="cs-CZ" dirty="0" smtClean="0"/>
              <a:t> – decentralizovaný, unitární, národní stát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15816" y="4437112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Spojené státy americké</a:t>
            </a:r>
            <a:r>
              <a:rPr lang="cs-CZ" dirty="0" smtClean="0"/>
              <a:t> – decentralizovaný, složený (federativní) občanský stát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2200" dirty="0" err="1" smtClean="0"/>
              <a:t>ALERS</a:t>
            </a:r>
            <a:r>
              <a:rPr lang="cs-CZ" sz="2200" dirty="0" smtClean="0"/>
              <a:t> AT </a:t>
            </a:r>
            <a:r>
              <a:rPr lang="cs-CZ" sz="2200" dirty="0" err="1" smtClean="0"/>
              <a:t>SV.WIKIPEDIA</a:t>
            </a:r>
            <a:r>
              <a:rPr lang="cs-CZ" sz="2200" dirty="0" smtClean="0"/>
              <a:t>. </a:t>
            </a:r>
            <a:r>
              <a:rPr lang="cs-CZ" sz="2200" i="1" dirty="0" err="1" smtClean="0"/>
              <a:t>Wikimedia</a:t>
            </a:r>
            <a:r>
              <a:rPr lang="cs-CZ" sz="2200" i="1" dirty="0" smtClean="0"/>
              <a:t> </a:t>
            </a:r>
            <a:r>
              <a:rPr lang="cs-CZ" sz="2200" i="1" dirty="0" err="1" smtClean="0"/>
              <a:t>Commons</a:t>
            </a:r>
            <a:r>
              <a:rPr lang="cs-CZ" sz="2200" dirty="0" smtClean="0"/>
              <a:t> [online]. [cit. 26.10.2012]. Dostupný na WWW: &lt;http://</a:t>
            </a:r>
            <a:r>
              <a:rPr lang="cs-CZ" sz="2200" dirty="0" err="1" smtClean="0"/>
              <a:t>commons.wikimedia.org</a:t>
            </a:r>
            <a:r>
              <a:rPr lang="cs-CZ" sz="2200" dirty="0" smtClean="0"/>
              <a:t>/</a:t>
            </a:r>
            <a:r>
              <a:rPr lang="cs-CZ" sz="2200" dirty="0" err="1" smtClean="0"/>
              <a:t>wiki</a:t>
            </a:r>
            <a:r>
              <a:rPr lang="cs-CZ" sz="2200" dirty="0" smtClean="0"/>
              <a:t>/</a:t>
            </a:r>
            <a:r>
              <a:rPr lang="cs-CZ" sz="2200" dirty="0" err="1" smtClean="0"/>
              <a:t>File</a:t>
            </a:r>
            <a:r>
              <a:rPr lang="cs-CZ" sz="2200" dirty="0" smtClean="0"/>
              <a:t>:Karta_%</a:t>
            </a:r>
            <a:r>
              <a:rPr lang="cs-CZ" sz="2200" dirty="0" err="1" smtClean="0"/>
              <a:t>C3</a:t>
            </a:r>
            <a:r>
              <a:rPr lang="cs-CZ" sz="2200" dirty="0" smtClean="0"/>
              <a:t>%</a:t>
            </a:r>
            <a:r>
              <a:rPr lang="cs-CZ" sz="2200" dirty="0" err="1" smtClean="0"/>
              <a:t>B6ver</a:t>
            </a:r>
            <a:r>
              <a:rPr lang="cs-CZ" sz="2200" dirty="0" smtClean="0"/>
              <a:t>_</a:t>
            </a:r>
            <a:r>
              <a:rPr lang="cs-CZ" sz="2200" dirty="0" err="1" smtClean="0"/>
              <a:t>danmark2.jpg</a:t>
            </a:r>
            <a:r>
              <a:rPr lang="cs-CZ" sz="2200" dirty="0" smtClean="0"/>
              <a:t>&gt;. </a:t>
            </a:r>
            <a:endParaRPr lang="cs-CZ" sz="2600" i="1" dirty="0" smtClean="0"/>
          </a:p>
          <a:p>
            <a:r>
              <a:rPr lang="cs-CZ" sz="2000" dirty="0" err="1" smtClean="0"/>
              <a:t>CENTRAL</a:t>
            </a:r>
            <a:r>
              <a:rPr lang="cs-CZ" sz="2000" dirty="0" smtClean="0"/>
              <a:t> </a:t>
            </a:r>
            <a:r>
              <a:rPr lang="cs-CZ" sz="2000" dirty="0" err="1" smtClean="0"/>
              <a:t>INTELLIGENCE</a:t>
            </a:r>
            <a:r>
              <a:rPr lang="cs-CZ" sz="2000" dirty="0" smtClean="0"/>
              <a:t> </a:t>
            </a:r>
            <a:r>
              <a:rPr lang="cs-CZ" sz="2000" dirty="0" err="1" smtClean="0"/>
              <a:t>AGENCY</a:t>
            </a:r>
            <a:r>
              <a:rPr lang="cs-CZ" sz="2000" dirty="0" smtClean="0"/>
              <a:t>. </a:t>
            </a:r>
            <a:r>
              <a:rPr lang="cs-CZ" sz="2000" i="1" dirty="0" err="1" smtClean="0"/>
              <a:t>Wikimedia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Commons</a:t>
            </a:r>
            <a:r>
              <a:rPr lang="cs-CZ" sz="2000" dirty="0" smtClean="0"/>
              <a:t> [online]. [cit. 26.10.2012]. Dostupný na WWW: &lt;http://</a:t>
            </a:r>
            <a:r>
              <a:rPr lang="cs-CZ" sz="2000" dirty="0" err="1" smtClean="0"/>
              <a:t>commons.wikimedia.org</a:t>
            </a:r>
            <a:r>
              <a:rPr lang="cs-CZ" sz="2000" dirty="0" smtClean="0"/>
              <a:t>/</a:t>
            </a:r>
            <a:r>
              <a:rPr lang="cs-CZ" sz="2000" dirty="0" err="1" smtClean="0"/>
              <a:t>wiki</a:t>
            </a:r>
            <a:r>
              <a:rPr lang="cs-CZ" sz="2000" dirty="0" smtClean="0"/>
              <a:t>/</a:t>
            </a:r>
            <a:r>
              <a:rPr lang="cs-CZ" sz="2000" dirty="0" err="1" smtClean="0"/>
              <a:t>File</a:t>
            </a:r>
            <a:r>
              <a:rPr lang="cs-CZ" sz="2000" dirty="0" smtClean="0"/>
              <a:t>:</a:t>
            </a:r>
            <a:r>
              <a:rPr lang="cs-CZ" sz="2000" dirty="0" err="1" smtClean="0"/>
              <a:t>Cantons</a:t>
            </a:r>
            <a:r>
              <a:rPr lang="cs-CZ" sz="2000" dirty="0" smtClean="0"/>
              <a:t>_</a:t>
            </a:r>
            <a:r>
              <a:rPr lang="cs-CZ" sz="2000" dirty="0" err="1" smtClean="0"/>
              <a:t>of</a:t>
            </a:r>
            <a:r>
              <a:rPr lang="cs-CZ" sz="2000" dirty="0" smtClean="0"/>
              <a:t>_</a:t>
            </a:r>
            <a:r>
              <a:rPr lang="cs-CZ" sz="2000" dirty="0" err="1" smtClean="0"/>
              <a:t>Switserland.jpg</a:t>
            </a:r>
            <a:r>
              <a:rPr lang="cs-CZ" sz="2000" dirty="0" smtClean="0"/>
              <a:t>&gt;. </a:t>
            </a:r>
            <a:endParaRPr lang="cs-CZ" sz="2400" dirty="0" smtClean="0"/>
          </a:p>
          <a:p>
            <a:r>
              <a:rPr lang="cs-CZ" sz="2600" dirty="0" smtClean="0"/>
              <a:t>EICHLER, Bohuslav, Radovan RYSKA a Vladimír SVOBODA. </a:t>
            </a:r>
            <a:r>
              <a:rPr lang="cs-CZ" sz="2600" i="1" dirty="0" smtClean="0"/>
              <a:t>Základy státoprávní teorie, ekonomie a ekonomiky, neformální logiky</a:t>
            </a:r>
            <a:r>
              <a:rPr lang="cs-CZ" sz="2600" dirty="0" smtClean="0"/>
              <a:t>: </a:t>
            </a:r>
            <a:r>
              <a:rPr lang="cs-CZ" sz="2600" i="1" dirty="0" smtClean="0"/>
              <a:t>Základy společenských věd pro střední školy</a:t>
            </a:r>
            <a:r>
              <a:rPr lang="cs-CZ" sz="2600" dirty="0" smtClean="0"/>
              <a:t>. 1. </a:t>
            </a:r>
            <a:r>
              <a:rPr lang="cs-CZ" sz="2600" dirty="0" err="1" smtClean="0"/>
              <a:t>vyd</a:t>
            </a:r>
            <a:r>
              <a:rPr lang="cs-CZ" sz="2600" dirty="0" smtClean="0"/>
              <a:t>. Praha: Fortuna, 1995. </a:t>
            </a:r>
            <a:r>
              <a:rPr lang="cs-CZ" sz="2600" dirty="0" err="1" smtClean="0"/>
              <a:t>ISBN</a:t>
            </a:r>
            <a:r>
              <a:rPr lang="cs-CZ" sz="2600" dirty="0" smtClean="0"/>
              <a:t> 80-716-8240-3. </a:t>
            </a:r>
          </a:p>
          <a:p>
            <a:r>
              <a:rPr lang="cs-CZ" sz="2600" dirty="0" err="1" smtClean="0"/>
              <a:t>Heywood</a:t>
            </a:r>
            <a:r>
              <a:rPr lang="cs-CZ" sz="2600" dirty="0" smtClean="0"/>
              <a:t>, Andrey. Politologie. Z angličtiny přeložil Zdeněk Masopust, Plzeň: Aleš Čeněk, 2008. </a:t>
            </a:r>
            <a:r>
              <a:rPr lang="cs-CZ" sz="2600" dirty="0" err="1" smtClean="0"/>
              <a:t>ISBN</a:t>
            </a:r>
            <a:r>
              <a:rPr lang="cs-CZ" sz="2600" dirty="0" smtClean="0"/>
              <a:t> 978-80-7380-115-1.</a:t>
            </a:r>
          </a:p>
          <a:p>
            <a:r>
              <a:rPr lang="cs-CZ" sz="2200" dirty="0" err="1" smtClean="0"/>
              <a:t>KOLOMAZNIK</a:t>
            </a:r>
            <a:r>
              <a:rPr lang="cs-CZ" sz="2200" dirty="0" smtClean="0"/>
              <a:t>. </a:t>
            </a:r>
            <a:r>
              <a:rPr lang="cs-CZ" sz="2200" i="1" dirty="0" err="1" smtClean="0"/>
              <a:t>Wikimedia</a:t>
            </a:r>
            <a:r>
              <a:rPr lang="cs-CZ" sz="2200" i="1" dirty="0" smtClean="0"/>
              <a:t> </a:t>
            </a:r>
            <a:r>
              <a:rPr lang="cs-CZ" sz="2200" i="1" dirty="0" err="1" smtClean="0"/>
              <a:t>Commons</a:t>
            </a:r>
            <a:r>
              <a:rPr lang="cs-CZ" sz="2200" dirty="0" smtClean="0"/>
              <a:t> [online]. [cit. 25.10.2012]. Dostupný na WWW: &lt;http://</a:t>
            </a:r>
            <a:r>
              <a:rPr lang="cs-CZ" sz="2200" dirty="0" err="1" smtClean="0"/>
              <a:t>commons.wikimedia.org</a:t>
            </a:r>
            <a:r>
              <a:rPr lang="cs-CZ" sz="2200" dirty="0" smtClean="0"/>
              <a:t>/</a:t>
            </a:r>
            <a:r>
              <a:rPr lang="cs-CZ" sz="2200" dirty="0" err="1" smtClean="0"/>
              <a:t>wiki</a:t>
            </a:r>
            <a:r>
              <a:rPr lang="cs-CZ" sz="2200" dirty="0" smtClean="0"/>
              <a:t>/</a:t>
            </a:r>
            <a:r>
              <a:rPr lang="cs-CZ" sz="2200" dirty="0" err="1" smtClean="0"/>
              <a:t>File</a:t>
            </a:r>
            <a:r>
              <a:rPr lang="cs-CZ" sz="2200" dirty="0" smtClean="0"/>
              <a:t>:Map_</a:t>
            </a:r>
            <a:r>
              <a:rPr lang="cs-CZ" sz="2200" dirty="0" err="1" smtClean="0"/>
              <a:t>of</a:t>
            </a:r>
            <a:r>
              <a:rPr lang="cs-CZ" sz="2200" dirty="0" smtClean="0"/>
              <a:t>_</a:t>
            </a:r>
            <a:r>
              <a:rPr lang="cs-CZ" sz="2200" dirty="0" err="1" smtClean="0"/>
              <a:t>monarchies.png</a:t>
            </a:r>
            <a:r>
              <a:rPr lang="cs-CZ" sz="2200" dirty="0" smtClean="0"/>
              <a:t>&gt;.</a:t>
            </a:r>
            <a:endParaRPr lang="cs-CZ" sz="2600" dirty="0" smtClean="0"/>
          </a:p>
          <a:p>
            <a:r>
              <a:rPr lang="cs-CZ" dirty="0" err="1" smtClean="0"/>
              <a:t>KRISHNAN</a:t>
            </a:r>
            <a:r>
              <a:rPr lang="cs-CZ" dirty="0" smtClean="0"/>
              <a:t>, </a:t>
            </a:r>
            <a:r>
              <a:rPr lang="cs-CZ" dirty="0" err="1" smtClean="0"/>
              <a:t>Karthik</a:t>
            </a:r>
            <a:r>
              <a:rPr lang="cs-CZ" dirty="0" smtClean="0"/>
              <a:t>. </a:t>
            </a:r>
            <a:r>
              <a:rPr lang="cs-CZ" i="1" dirty="0" err="1" smtClean="0"/>
              <a:t>Wikimedia</a:t>
            </a:r>
            <a:r>
              <a:rPr lang="cs-CZ" i="1" dirty="0" smtClean="0"/>
              <a:t> </a:t>
            </a:r>
            <a:r>
              <a:rPr lang="cs-CZ" i="1" dirty="0" err="1" smtClean="0"/>
              <a:t>Commons</a:t>
            </a:r>
            <a:r>
              <a:rPr lang="cs-CZ" dirty="0" smtClean="0"/>
              <a:t> [online]. [cit. 25.10.2012]. Dostupný na WWW: &lt;http://</a:t>
            </a:r>
            <a:r>
              <a:rPr lang="cs-CZ" dirty="0" err="1" smtClean="0"/>
              <a:t>commons.wikimedia.org</a:t>
            </a:r>
            <a:r>
              <a:rPr lang="cs-CZ" dirty="0" smtClean="0"/>
              <a:t>/</a:t>
            </a:r>
            <a:r>
              <a:rPr lang="cs-CZ" dirty="0" err="1" smtClean="0"/>
              <a:t>wiki</a:t>
            </a:r>
            <a:r>
              <a:rPr lang="cs-CZ" dirty="0" smtClean="0"/>
              <a:t>/</a:t>
            </a:r>
            <a:r>
              <a:rPr lang="cs-CZ" dirty="0" err="1" smtClean="0"/>
              <a:t>File</a:t>
            </a:r>
            <a:r>
              <a:rPr lang="cs-CZ" dirty="0" smtClean="0"/>
              <a:t>:</a:t>
            </a:r>
            <a:r>
              <a:rPr lang="cs-CZ" dirty="0" err="1" smtClean="0"/>
              <a:t>Theocratic</a:t>
            </a:r>
            <a:r>
              <a:rPr lang="cs-CZ" dirty="0" smtClean="0"/>
              <a:t>_</a:t>
            </a:r>
            <a:r>
              <a:rPr lang="cs-CZ" dirty="0" err="1" smtClean="0"/>
              <a:t>Republics.png</a:t>
            </a:r>
            <a:r>
              <a:rPr lang="cs-CZ" dirty="0" smtClean="0"/>
              <a:t>&gt;.</a:t>
            </a:r>
          </a:p>
          <a:p>
            <a:r>
              <a:rPr lang="en-US" dirty="0" smtClean="0"/>
              <a:t>US DEPARTMENT OF INTERIOR. </a:t>
            </a:r>
            <a:r>
              <a:rPr lang="en-US" i="1" dirty="0" smtClean="0"/>
              <a:t>Wikimedia Commons</a:t>
            </a:r>
            <a:r>
              <a:rPr lang="en-US" dirty="0" smtClean="0"/>
              <a:t> [online]. [cit. 26.10.2012].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&lt;</a:t>
            </a:r>
            <a:r>
              <a:rPr lang="en-US" dirty="0" err="1" smtClean="0"/>
              <a:t>http://cs.wikipedia.org/wiki/Soubor:US_map_-_geographic.png</a:t>
            </a:r>
            <a:r>
              <a:rPr lang="en-US" dirty="0" smtClean="0"/>
              <a:t>&gt;. </a:t>
            </a: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141</TotalTime>
  <Words>359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Shluk</vt:lpstr>
      <vt:lpstr>Druhy států</vt:lpstr>
      <vt:lpstr>Podle rozvržení výkonu státní moci</vt:lpstr>
      <vt:lpstr>Centralizace vs. decentralizace</vt:lpstr>
      <vt:lpstr> Podle struktury rozlišujeme země: </vt:lpstr>
      <vt:lpstr>Podle základních idejí a morálních principů:</vt:lpstr>
      <vt:lpstr>Posuďte dané země podle rozvržení výkonu státní moci, podle struktury a podle základních idejí a morálních principů</vt:lpstr>
      <vt:lpstr>Posuďte dané země podle rozvržení výkonu státní moci, podle struktury a podle základních idejí a morálních principů</vt:lpstr>
      <vt:lpstr>Posuďte dané země podle rozvržení výkonu státní moci, podle struktury a podle základních idejí a morálních principů</vt:lpstr>
      <vt:lpstr>Posuďte dané země podle rozvržení výkonu státní moci, podle struktury a podle základních idejí a morálních principů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Druhy států</dc:title>
  <dc:creator>PC</dc:creator>
  <cp:lastModifiedBy>Jiří Krejčí</cp:lastModifiedBy>
  <cp:revision>16</cp:revision>
  <dcterms:created xsi:type="dcterms:W3CDTF">2012-10-26T07:33:00Z</dcterms:created>
  <dcterms:modified xsi:type="dcterms:W3CDTF">2012-11-06T08:47:39Z</dcterms:modified>
</cp:coreProperties>
</file>