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handoutMasterIdLst>
    <p:handoutMasterId r:id="rId14"/>
  </p:handoutMasterIdLst>
  <p:sldIdLst>
    <p:sldId id="256" r:id="rId2"/>
    <p:sldId id="277" r:id="rId3"/>
    <p:sldId id="275" r:id="rId4"/>
    <p:sldId id="276" r:id="rId5"/>
    <p:sldId id="278" r:id="rId6"/>
    <p:sldId id="258" r:id="rId7"/>
    <p:sldId id="270" r:id="rId8"/>
    <p:sldId id="274" r:id="rId9"/>
    <p:sldId id="271" r:id="rId10"/>
    <p:sldId id="273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2838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BE89C2-13D2-4757-9AE8-A7F8321BB2C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7E86E5B-A601-4A9E-801B-6AF3464FCC1C}">
      <dgm:prSet phldrT="[Text]" custT="1"/>
      <dgm:spPr/>
      <dgm:t>
        <a:bodyPr/>
        <a:lstStyle/>
        <a:p>
          <a:r>
            <a:rPr lang="cs-CZ" sz="1600" b="1" smtClean="0"/>
            <a:t>POLITICKÉ TEORIE</a:t>
          </a:r>
          <a:endParaRPr lang="cs-CZ" sz="1600" b="1"/>
        </a:p>
      </dgm:t>
    </dgm:pt>
    <dgm:pt modelId="{E13E65B0-B453-40DD-BDDA-E54B618FE76B}" type="parTrans" cxnId="{83EB1E29-D10C-49BF-BD2A-E78DF2FF11B2}">
      <dgm:prSet/>
      <dgm:spPr/>
      <dgm:t>
        <a:bodyPr/>
        <a:lstStyle/>
        <a:p>
          <a:endParaRPr lang="cs-CZ"/>
        </a:p>
      </dgm:t>
    </dgm:pt>
    <dgm:pt modelId="{E00854D4-CFC3-4EA4-B8B4-26BC7296D3A4}" type="sibTrans" cxnId="{83EB1E29-D10C-49BF-BD2A-E78DF2FF11B2}">
      <dgm:prSet/>
      <dgm:spPr/>
      <dgm:t>
        <a:bodyPr/>
        <a:lstStyle/>
        <a:p>
          <a:endParaRPr lang="cs-CZ"/>
        </a:p>
      </dgm:t>
    </dgm:pt>
    <dgm:pt modelId="{98DF5D04-4D2B-45EF-9AD1-853ADED449ED}">
      <dgm:prSet phldrT="[Text]" custT="1"/>
      <dgm:spPr/>
      <dgm:t>
        <a:bodyPr/>
        <a:lstStyle/>
        <a:p>
          <a:r>
            <a:rPr lang="cs-CZ" sz="1600" b="1" smtClean="0"/>
            <a:t>POLITICKÉ</a:t>
          </a:r>
          <a:r>
            <a:rPr lang="cs-CZ" sz="1100" smtClean="0"/>
            <a:t>  </a:t>
          </a:r>
          <a:r>
            <a:rPr lang="cs-CZ" sz="1600" b="1" smtClean="0"/>
            <a:t>INSTITUCE</a:t>
          </a:r>
          <a:endParaRPr lang="cs-CZ" sz="1600" b="1"/>
        </a:p>
      </dgm:t>
    </dgm:pt>
    <dgm:pt modelId="{1AD1914C-523A-4B92-8DCB-05DD3F26956F}" type="parTrans" cxnId="{A7B6F40D-7479-4615-BD70-F91E37BA9644}">
      <dgm:prSet/>
      <dgm:spPr/>
      <dgm:t>
        <a:bodyPr/>
        <a:lstStyle/>
        <a:p>
          <a:endParaRPr lang="cs-CZ"/>
        </a:p>
      </dgm:t>
    </dgm:pt>
    <dgm:pt modelId="{DDFBAC87-DFE5-4289-99E6-F484F21C49D4}" type="sibTrans" cxnId="{A7B6F40D-7479-4615-BD70-F91E37BA9644}">
      <dgm:prSet/>
      <dgm:spPr/>
      <dgm:t>
        <a:bodyPr/>
        <a:lstStyle/>
        <a:p>
          <a:endParaRPr lang="cs-CZ"/>
        </a:p>
      </dgm:t>
    </dgm:pt>
    <dgm:pt modelId="{B6904B2A-B062-4877-B12B-43B2E6ADC6EF}">
      <dgm:prSet phldrT="[Text]" custT="1"/>
      <dgm:spPr/>
      <dgm:t>
        <a:bodyPr/>
        <a:lstStyle/>
        <a:p>
          <a:r>
            <a:rPr lang="cs-CZ" sz="1600" b="1" smtClean="0"/>
            <a:t>POLITICKÉ</a:t>
          </a:r>
          <a:r>
            <a:rPr lang="cs-CZ" sz="1100" smtClean="0"/>
            <a:t>  </a:t>
          </a:r>
          <a:r>
            <a:rPr lang="cs-CZ" sz="1600" b="1" smtClean="0"/>
            <a:t>SYSTÉMY</a:t>
          </a:r>
          <a:endParaRPr lang="cs-CZ" sz="1600" b="1"/>
        </a:p>
      </dgm:t>
    </dgm:pt>
    <dgm:pt modelId="{438B2BD0-0BD9-4ED6-9E2D-B075F8DCF97B}" type="parTrans" cxnId="{D4987892-A0D8-4AC5-9703-5A98A1303B9B}">
      <dgm:prSet/>
      <dgm:spPr/>
      <dgm:t>
        <a:bodyPr/>
        <a:lstStyle/>
        <a:p>
          <a:endParaRPr lang="cs-CZ"/>
        </a:p>
      </dgm:t>
    </dgm:pt>
    <dgm:pt modelId="{69560E56-3FB4-425F-BCA4-403DB5AB3E7A}" type="sibTrans" cxnId="{D4987892-A0D8-4AC5-9703-5A98A1303B9B}">
      <dgm:prSet/>
      <dgm:spPr/>
      <dgm:t>
        <a:bodyPr/>
        <a:lstStyle/>
        <a:p>
          <a:endParaRPr lang="cs-CZ"/>
        </a:p>
      </dgm:t>
    </dgm:pt>
    <dgm:pt modelId="{75796E91-8A49-48CA-9028-ABAA646CAA25}">
      <dgm:prSet custT="1"/>
      <dgm:spPr/>
      <dgm:t>
        <a:bodyPr/>
        <a:lstStyle/>
        <a:p>
          <a:r>
            <a:rPr lang="cs-CZ" sz="1600" b="1" smtClean="0"/>
            <a:t>POLITICKÁ</a:t>
          </a:r>
          <a:r>
            <a:rPr lang="cs-CZ" sz="1100" smtClean="0"/>
            <a:t>  </a:t>
          </a:r>
          <a:r>
            <a:rPr lang="cs-CZ" sz="1600" b="1" smtClean="0"/>
            <a:t>SOCIOLOGIE</a:t>
          </a:r>
          <a:endParaRPr lang="cs-CZ" sz="1600" b="1"/>
        </a:p>
      </dgm:t>
    </dgm:pt>
    <dgm:pt modelId="{778235C7-BA08-45E2-BE5D-9B3A469653E8}" type="parTrans" cxnId="{AF424E34-B1BC-477C-8054-7A6978B4D1BD}">
      <dgm:prSet/>
      <dgm:spPr/>
      <dgm:t>
        <a:bodyPr/>
        <a:lstStyle/>
        <a:p>
          <a:endParaRPr lang="cs-CZ"/>
        </a:p>
      </dgm:t>
    </dgm:pt>
    <dgm:pt modelId="{DFB9B66E-76A2-46AB-9A45-A7CA774BD2DF}" type="sibTrans" cxnId="{AF424E34-B1BC-477C-8054-7A6978B4D1BD}">
      <dgm:prSet/>
      <dgm:spPr/>
      <dgm:t>
        <a:bodyPr/>
        <a:lstStyle/>
        <a:p>
          <a:endParaRPr lang="cs-CZ"/>
        </a:p>
      </dgm:t>
    </dgm:pt>
    <dgm:pt modelId="{29CE7E47-522E-4F3E-A424-40AAA6A6798F}">
      <dgm:prSet custT="1"/>
      <dgm:spPr/>
      <dgm:t>
        <a:bodyPr/>
        <a:lstStyle/>
        <a:p>
          <a:r>
            <a:rPr lang="cs-CZ" sz="1600" b="1" smtClean="0"/>
            <a:t>POLITICKÁ</a:t>
          </a:r>
          <a:r>
            <a:rPr lang="cs-CZ" sz="1100" smtClean="0"/>
            <a:t>  </a:t>
          </a:r>
          <a:r>
            <a:rPr lang="cs-CZ" sz="1600" b="1" smtClean="0"/>
            <a:t>EKONOMIE</a:t>
          </a:r>
          <a:endParaRPr lang="cs-CZ" sz="1600" b="1"/>
        </a:p>
      </dgm:t>
    </dgm:pt>
    <dgm:pt modelId="{4609227B-863F-4CEC-AACE-DB260191952F}" type="parTrans" cxnId="{855AE887-8364-4D54-BD16-5CA9C7CCCE0D}">
      <dgm:prSet/>
      <dgm:spPr/>
      <dgm:t>
        <a:bodyPr/>
        <a:lstStyle/>
        <a:p>
          <a:endParaRPr lang="cs-CZ"/>
        </a:p>
      </dgm:t>
    </dgm:pt>
    <dgm:pt modelId="{DF307117-901B-4F34-AB4D-8A9E9AF2106C}" type="sibTrans" cxnId="{855AE887-8364-4D54-BD16-5CA9C7CCCE0D}">
      <dgm:prSet/>
      <dgm:spPr/>
      <dgm:t>
        <a:bodyPr/>
        <a:lstStyle/>
        <a:p>
          <a:endParaRPr lang="cs-CZ"/>
        </a:p>
      </dgm:t>
    </dgm:pt>
    <dgm:pt modelId="{DC7E910A-8FFA-4FD6-A2F2-0BED8D931368}">
      <dgm:prSet custT="1"/>
      <dgm:spPr/>
      <dgm:t>
        <a:bodyPr/>
        <a:lstStyle/>
        <a:p>
          <a:r>
            <a:rPr lang="cs-CZ" sz="1600" b="1" smtClean="0"/>
            <a:t>MEZINÁRODNÍ</a:t>
          </a:r>
          <a:r>
            <a:rPr lang="cs-CZ" sz="1100" smtClean="0"/>
            <a:t>  </a:t>
          </a:r>
          <a:r>
            <a:rPr lang="cs-CZ" sz="1600" b="1" smtClean="0"/>
            <a:t>VZTAHY</a:t>
          </a:r>
          <a:endParaRPr lang="cs-CZ" sz="1600" b="1"/>
        </a:p>
      </dgm:t>
    </dgm:pt>
    <dgm:pt modelId="{28CFB48D-F5B7-4087-85C5-3DDF26A6B2EF}" type="parTrans" cxnId="{40C9F109-0FB2-4911-9237-C4A07A494395}">
      <dgm:prSet/>
      <dgm:spPr/>
      <dgm:t>
        <a:bodyPr/>
        <a:lstStyle/>
        <a:p>
          <a:endParaRPr lang="cs-CZ"/>
        </a:p>
      </dgm:t>
    </dgm:pt>
    <dgm:pt modelId="{F1576AB0-C082-4A8B-BBDB-F3CB77432BCF}" type="sibTrans" cxnId="{40C9F109-0FB2-4911-9237-C4A07A494395}">
      <dgm:prSet/>
      <dgm:spPr/>
      <dgm:t>
        <a:bodyPr/>
        <a:lstStyle/>
        <a:p>
          <a:endParaRPr lang="cs-CZ"/>
        </a:p>
      </dgm:t>
    </dgm:pt>
    <dgm:pt modelId="{268A902B-B20C-4224-A74E-500869B60868}">
      <dgm:prSet/>
      <dgm:spPr/>
      <dgm:t>
        <a:bodyPr/>
        <a:lstStyle/>
        <a:p>
          <a:r>
            <a:rPr lang="cs-CZ" smtClean="0"/>
            <a:t>dějiny politických teorií, politická filozofie, politické ideologie</a:t>
          </a:r>
          <a:endParaRPr lang="cs-CZ"/>
        </a:p>
      </dgm:t>
    </dgm:pt>
    <dgm:pt modelId="{A577E036-3E17-4A70-99E2-CC569B2E0C97}" type="parTrans" cxnId="{808EDA67-75A0-4E1A-9CA3-FA86611D8C15}">
      <dgm:prSet/>
      <dgm:spPr/>
      <dgm:t>
        <a:bodyPr/>
        <a:lstStyle/>
        <a:p>
          <a:endParaRPr lang="cs-CZ"/>
        </a:p>
      </dgm:t>
    </dgm:pt>
    <dgm:pt modelId="{B02A0D75-5E58-4922-AE30-5A09B8BD71F9}" type="sibTrans" cxnId="{808EDA67-75A0-4E1A-9CA3-FA86611D8C15}">
      <dgm:prSet/>
      <dgm:spPr/>
      <dgm:t>
        <a:bodyPr/>
        <a:lstStyle/>
        <a:p>
          <a:endParaRPr lang="cs-CZ"/>
        </a:p>
      </dgm:t>
    </dgm:pt>
    <dgm:pt modelId="{EBB447CD-0D51-4625-A630-C92232609A59}">
      <dgm:prSet/>
      <dgm:spPr/>
      <dgm:t>
        <a:bodyPr/>
        <a:lstStyle/>
        <a:p>
          <a:r>
            <a:rPr lang="cs-CZ" smtClean="0"/>
            <a:t>teorie státu a práva, ústava, státní správa </a:t>
          </a:r>
          <a:endParaRPr lang="cs-CZ"/>
        </a:p>
      </dgm:t>
    </dgm:pt>
    <dgm:pt modelId="{C7CDC244-F8AC-47A6-B049-76F110B7A767}" type="parTrans" cxnId="{B489F446-D105-485C-99CE-E08A397BB28D}">
      <dgm:prSet/>
      <dgm:spPr/>
      <dgm:t>
        <a:bodyPr/>
        <a:lstStyle/>
        <a:p>
          <a:endParaRPr lang="cs-CZ"/>
        </a:p>
      </dgm:t>
    </dgm:pt>
    <dgm:pt modelId="{50DDB5A9-D056-4D5A-BDD1-FBC33C4127E2}" type="sibTrans" cxnId="{B489F446-D105-485C-99CE-E08A397BB28D}">
      <dgm:prSet/>
      <dgm:spPr/>
      <dgm:t>
        <a:bodyPr/>
        <a:lstStyle/>
        <a:p>
          <a:endParaRPr lang="cs-CZ"/>
        </a:p>
      </dgm:t>
    </dgm:pt>
    <dgm:pt modelId="{C9ADF38A-0A46-455C-A214-A8077E9DD2EB}">
      <dgm:prSet/>
      <dgm:spPr/>
      <dgm:t>
        <a:bodyPr/>
        <a:lstStyle/>
        <a:p>
          <a:r>
            <a:rPr lang="cs-CZ" smtClean="0"/>
            <a:t>demokratické a totalitní</a:t>
          </a:r>
          <a:endParaRPr lang="cs-CZ"/>
        </a:p>
      </dgm:t>
    </dgm:pt>
    <dgm:pt modelId="{1ADD6BDB-D874-46EA-A06E-FF89274BD094}" type="parTrans" cxnId="{B646FF73-2BFF-40FF-9109-0D84C68EBDD7}">
      <dgm:prSet/>
      <dgm:spPr/>
      <dgm:t>
        <a:bodyPr/>
        <a:lstStyle/>
        <a:p>
          <a:endParaRPr lang="cs-CZ"/>
        </a:p>
      </dgm:t>
    </dgm:pt>
    <dgm:pt modelId="{9E9E796B-F571-4477-B001-7731E1338A08}" type="sibTrans" cxnId="{B646FF73-2BFF-40FF-9109-0D84C68EBDD7}">
      <dgm:prSet/>
      <dgm:spPr/>
      <dgm:t>
        <a:bodyPr/>
        <a:lstStyle/>
        <a:p>
          <a:endParaRPr lang="cs-CZ"/>
        </a:p>
      </dgm:t>
    </dgm:pt>
    <dgm:pt modelId="{35864CD2-D18D-4EC6-B410-C2F1125183A6}">
      <dgm:prSet/>
      <dgm:spPr/>
      <dgm:t>
        <a:bodyPr/>
        <a:lstStyle/>
        <a:p>
          <a:r>
            <a:rPr lang="cs-CZ" smtClean="0"/>
            <a:t>teorie moci, politická participace</a:t>
          </a:r>
          <a:endParaRPr lang="cs-CZ"/>
        </a:p>
      </dgm:t>
    </dgm:pt>
    <dgm:pt modelId="{24629727-3BED-44F3-BDD4-B56DD8626F91}" type="parTrans" cxnId="{6EFD4C07-6388-48C6-B4BE-E2A55DDFA10A}">
      <dgm:prSet/>
      <dgm:spPr/>
      <dgm:t>
        <a:bodyPr/>
        <a:lstStyle/>
        <a:p>
          <a:endParaRPr lang="cs-CZ"/>
        </a:p>
      </dgm:t>
    </dgm:pt>
    <dgm:pt modelId="{8F7DDD25-D999-4530-9057-1713C714F066}" type="sibTrans" cxnId="{6EFD4C07-6388-48C6-B4BE-E2A55DDFA10A}">
      <dgm:prSet/>
      <dgm:spPr/>
      <dgm:t>
        <a:bodyPr/>
        <a:lstStyle/>
        <a:p>
          <a:endParaRPr lang="cs-CZ"/>
        </a:p>
      </dgm:t>
    </dgm:pt>
    <dgm:pt modelId="{F66F8C7A-67C7-4838-BCAC-BC6E95743CE5}">
      <dgm:prSet/>
      <dgm:spPr/>
      <dgm:t>
        <a:bodyPr/>
        <a:lstStyle/>
        <a:p>
          <a:r>
            <a:rPr lang="cs-CZ" smtClean="0"/>
            <a:t>vztah mezi ekonomikou a politickou mocí</a:t>
          </a:r>
          <a:endParaRPr lang="cs-CZ"/>
        </a:p>
      </dgm:t>
    </dgm:pt>
    <dgm:pt modelId="{5333D4DF-4886-4157-82EF-54E6321BE231}" type="parTrans" cxnId="{083A74AB-DD87-4E87-8DC0-06A302A8F46E}">
      <dgm:prSet/>
      <dgm:spPr/>
    </dgm:pt>
    <dgm:pt modelId="{45964F8F-91FD-4B0B-9128-9AC9AC251C3B}" type="sibTrans" cxnId="{083A74AB-DD87-4E87-8DC0-06A302A8F46E}">
      <dgm:prSet/>
      <dgm:spPr/>
    </dgm:pt>
    <dgm:pt modelId="{A3CF9F7C-310D-4957-84F7-DB3F20990082}">
      <dgm:prSet/>
      <dgm:spPr/>
      <dgm:t>
        <a:bodyPr/>
        <a:lstStyle/>
        <a:p>
          <a:r>
            <a:rPr lang="cs-CZ" smtClean="0"/>
            <a:t>otázky vnější (zahraniční)  politiky </a:t>
          </a:r>
          <a:endParaRPr lang="cs-CZ"/>
        </a:p>
      </dgm:t>
    </dgm:pt>
    <dgm:pt modelId="{C4E2A69F-F0F6-4996-BD53-0F1B96A0527C}" type="parTrans" cxnId="{6522F00D-342B-4D0F-88CF-FB492A299FD4}">
      <dgm:prSet/>
      <dgm:spPr/>
    </dgm:pt>
    <dgm:pt modelId="{D06795DC-65E2-4B5A-BB47-9787365E6F60}" type="sibTrans" cxnId="{6522F00D-342B-4D0F-88CF-FB492A299FD4}">
      <dgm:prSet/>
      <dgm:spPr/>
    </dgm:pt>
    <dgm:pt modelId="{711115AB-9B66-4625-92D0-465EBC05B4A2}" type="pres">
      <dgm:prSet presAssocID="{BEBE89C2-13D2-4757-9AE8-A7F8321BB2C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FC1526D-3AEA-4F05-A5FE-C1EB0495849F}" type="pres">
      <dgm:prSet presAssocID="{17E86E5B-A601-4A9E-801B-6AF3464FCC1C}" presName="parentLin" presStyleCnt="0"/>
      <dgm:spPr/>
    </dgm:pt>
    <dgm:pt modelId="{8A1527A0-B1C6-46DB-B5BC-A1C5CC2563A9}" type="pres">
      <dgm:prSet presAssocID="{17E86E5B-A601-4A9E-801B-6AF3464FCC1C}" presName="parentLeftMargin" presStyleLbl="node1" presStyleIdx="0" presStyleCnt="6"/>
      <dgm:spPr/>
      <dgm:t>
        <a:bodyPr/>
        <a:lstStyle/>
        <a:p>
          <a:endParaRPr lang="cs-CZ"/>
        </a:p>
      </dgm:t>
    </dgm:pt>
    <dgm:pt modelId="{DC108601-373B-401C-9364-0F47E748A041}" type="pres">
      <dgm:prSet presAssocID="{17E86E5B-A601-4A9E-801B-6AF3464FCC1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3C68B2-4929-45C8-80E7-DA6A204418E7}" type="pres">
      <dgm:prSet presAssocID="{17E86E5B-A601-4A9E-801B-6AF3464FCC1C}" presName="negativeSpace" presStyleCnt="0"/>
      <dgm:spPr/>
    </dgm:pt>
    <dgm:pt modelId="{296DE27A-B667-4511-9790-C20B2D815E29}" type="pres">
      <dgm:prSet presAssocID="{17E86E5B-A601-4A9E-801B-6AF3464FCC1C}" presName="childText" presStyleLbl="conFgAcc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D773D6A-FF67-44CC-8AE5-482205A8FDE1}" type="pres">
      <dgm:prSet presAssocID="{E00854D4-CFC3-4EA4-B8B4-26BC7296D3A4}" presName="spaceBetweenRectangles" presStyleCnt="0"/>
      <dgm:spPr/>
    </dgm:pt>
    <dgm:pt modelId="{14CD451F-0A39-4213-B0A1-3CF8DA6A1BD9}" type="pres">
      <dgm:prSet presAssocID="{98DF5D04-4D2B-45EF-9AD1-853ADED449ED}" presName="parentLin" presStyleCnt="0"/>
      <dgm:spPr/>
    </dgm:pt>
    <dgm:pt modelId="{B2A72609-906C-4536-9BE9-43EFA3B6FFB1}" type="pres">
      <dgm:prSet presAssocID="{98DF5D04-4D2B-45EF-9AD1-853ADED449ED}" presName="parentLeftMargin" presStyleLbl="node1" presStyleIdx="0" presStyleCnt="6"/>
      <dgm:spPr/>
      <dgm:t>
        <a:bodyPr/>
        <a:lstStyle/>
        <a:p>
          <a:endParaRPr lang="cs-CZ"/>
        </a:p>
      </dgm:t>
    </dgm:pt>
    <dgm:pt modelId="{4453DB2E-4CB3-42D7-A749-3EA55B1C3F64}" type="pres">
      <dgm:prSet presAssocID="{98DF5D04-4D2B-45EF-9AD1-853ADED449ED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CB3B27-1137-4575-AE5C-6742F2B1EC68}" type="pres">
      <dgm:prSet presAssocID="{98DF5D04-4D2B-45EF-9AD1-853ADED449ED}" presName="negativeSpace" presStyleCnt="0"/>
      <dgm:spPr/>
    </dgm:pt>
    <dgm:pt modelId="{22626C0E-61F7-4FF2-882A-83C0C8E3E652}" type="pres">
      <dgm:prSet presAssocID="{98DF5D04-4D2B-45EF-9AD1-853ADED449ED}" presName="childText" presStyleLbl="conFgAcc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99CECB-2AE4-4D1E-B0B0-9C3FB500EFD7}" type="pres">
      <dgm:prSet presAssocID="{DDFBAC87-DFE5-4289-99E6-F484F21C49D4}" presName="spaceBetweenRectangles" presStyleCnt="0"/>
      <dgm:spPr/>
    </dgm:pt>
    <dgm:pt modelId="{C2B3F3BC-2242-4239-A09E-D69A153131E8}" type="pres">
      <dgm:prSet presAssocID="{B6904B2A-B062-4877-B12B-43B2E6ADC6EF}" presName="parentLin" presStyleCnt="0"/>
      <dgm:spPr/>
    </dgm:pt>
    <dgm:pt modelId="{3DCCA28C-7960-4D84-BFD5-0E1732AF5126}" type="pres">
      <dgm:prSet presAssocID="{B6904B2A-B062-4877-B12B-43B2E6ADC6EF}" presName="parentLeftMargin" presStyleLbl="node1" presStyleIdx="1" presStyleCnt="6"/>
      <dgm:spPr/>
      <dgm:t>
        <a:bodyPr/>
        <a:lstStyle/>
        <a:p>
          <a:endParaRPr lang="cs-CZ"/>
        </a:p>
      </dgm:t>
    </dgm:pt>
    <dgm:pt modelId="{66455810-2748-4036-BC8B-0978310A5266}" type="pres">
      <dgm:prSet presAssocID="{B6904B2A-B062-4877-B12B-43B2E6ADC6EF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500CBF-607A-4BA3-95A7-B4F2D6B84F17}" type="pres">
      <dgm:prSet presAssocID="{B6904B2A-B062-4877-B12B-43B2E6ADC6EF}" presName="negativeSpace" presStyleCnt="0"/>
      <dgm:spPr/>
    </dgm:pt>
    <dgm:pt modelId="{16120F44-0A20-4349-99C9-8E1B6F68E018}" type="pres">
      <dgm:prSet presAssocID="{B6904B2A-B062-4877-B12B-43B2E6ADC6EF}" presName="childText" presStyleLbl="conFgAcc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C7541B-C184-4FF2-BFE0-E2E03937F99F}" type="pres">
      <dgm:prSet presAssocID="{69560E56-3FB4-425F-BCA4-403DB5AB3E7A}" presName="spaceBetweenRectangles" presStyleCnt="0"/>
      <dgm:spPr/>
    </dgm:pt>
    <dgm:pt modelId="{A05B8A83-B63E-4BB4-A38B-3EFCFCF5B506}" type="pres">
      <dgm:prSet presAssocID="{75796E91-8A49-48CA-9028-ABAA646CAA25}" presName="parentLin" presStyleCnt="0"/>
      <dgm:spPr/>
    </dgm:pt>
    <dgm:pt modelId="{D9C1432F-0CF6-45B8-8B1C-D85E7A4546C3}" type="pres">
      <dgm:prSet presAssocID="{75796E91-8A49-48CA-9028-ABAA646CAA25}" presName="parentLeftMargin" presStyleLbl="node1" presStyleIdx="2" presStyleCnt="6"/>
      <dgm:spPr/>
      <dgm:t>
        <a:bodyPr/>
        <a:lstStyle/>
        <a:p>
          <a:endParaRPr lang="cs-CZ"/>
        </a:p>
      </dgm:t>
    </dgm:pt>
    <dgm:pt modelId="{43717C58-0563-4F4B-9288-85961164B257}" type="pres">
      <dgm:prSet presAssocID="{75796E91-8A49-48CA-9028-ABAA646CAA25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A414DF-14FA-43F8-9C68-F1D43E54B40B}" type="pres">
      <dgm:prSet presAssocID="{75796E91-8A49-48CA-9028-ABAA646CAA25}" presName="negativeSpace" presStyleCnt="0"/>
      <dgm:spPr/>
    </dgm:pt>
    <dgm:pt modelId="{F2C91B13-478D-443C-929F-F173E16F22D8}" type="pres">
      <dgm:prSet presAssocID="{75796E91-8A49-48CA-9028-ABAA646CAA25}" presName="childText" presStyleLbl="conFgAcc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233204-A7DD-48C2-9712-82E7AD99B01C}" type="pres">
      <dgm:prSet presAssocID="{DFB9B66E-76A2-46AB-9A45-A7CA774BD2DF}" presName="spaceBetweenRectangles" presStyleCnt="0"/>
      <dgm:spPr/>
    </dgm:pt>
    <dgm:pt modelId="{2091E0C2-8025-440E-B535-2EBA7E7145C4}" type="pres">
      <dgm:prSet presAssocID="{29CE7E47-522E-4F3E-A424-40AAA6A6798F}" presName="parentLin" presStyleCnt="0"/>
      <dgm:spPr/>
    </dgm:pt>
    <dgm:pt modelId="{C3D49AEB-4948-4B85-A89C-A63D261E20BD}" type="pres">
      <dgm:prSet presAssocID="{29CE7E47-522E-4F3E-A424-40AAA6A6798F}" presName="parentLeftMargin" presStyleLbl="node1" presStyleIdx="3" presStyleCnt="6"/>
      <dgm:spPr/>
      <dgm:t>
        <a:bodyPr/>
        <a:lstStyle/>
        <a:p>
          <a:endParaRPr lang="cs-CZ"/>
        </a:p>
      </dgm:t>
    </dgm:pt>
    <dgm:pt modelId="{21DEDB30-B806-4F73-AD1E-686F05A85ED0}" type="pres">
      <dgm:prSet presAssocID="{29CE7E47-522E-4F3E-A424-40AAA6A6798F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3D1F28-DF3A-4A19-AACC-EFC25C2EC7B6}" type="pres">
      <dgm:prSet presAssocID="{29CE7E47-522E-4F3E-A424-40AAA6A6798F}" presName="negativeSpace" presStyleCnt="0"/>
      <dgm:spPr/>
    </dgm:pt>
    <dgm:pt modelId="{4C2FFE62-43D5-4751-8D58-F78F18887169}" type="pres">
      <dgm:prSet presAssocID="{29CE7E47-522E-4F3E-A424-40AAA6A6798F}" presName="childText" presStyleLbl="conFgAcc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1AC20C-F83B-4745-893A-812992557A39}" type="pres">
      <dgm:prSet presAssocID="{DF307117-901B-4F34-AB4D-8A9E9AF2106C}" presName="spaceBetweenRectangles" presStyleCnt="0"/>
      <dgm:spPr/>
    </dgm:pt>
    <dgm:pt modelId="{9C6D4B09-A539-430F-B5C8-09E4598C1263}" type="pres">
      <dgm:prSet presAssocID="{DC7E910A-8FFA-4FD6-A2F2-0BED8D931368}" presName="parentLin" presStyleCnt="0"/>
      <dgm:spPr/>
    </dgm:pt>
    <dgm:pt modelId="{5FBAF5B1-B47B-4177-956A-C305FE047113}" type="pres">
      <dgm:prSet presAssocID="{DC7E910A-8FFA-4FD6-A2F2-0BED8D931368}" presName="parentLeftMargin" presStyleLbl="node1" presStyleIdx="4" presStyleCnt="6"/>
      <dgm:spPr/>
      <dgm:t>
        <a:bodyPr/>
        <a:lstStyle/>
        <a:p>
          <a:endParaRPr lang="cs-CZ"/>
        </a:p>
      </dgm:t>
    </dgm:pt>
    <dgm:pt modelId="{76094CE5-22D0-4738-9E42-4964E0F78D1F}" type="pres">
      <dgm:prSet presAssocID="{DC7E910A-8FFA-4FD6-A2F2-0BED8D931368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C3780-5F76-480F-A427-9D20FEEE07EF}" type="pres">
      <dgm:prSet presAssocID="{DC7E910A-8FFA-4FD6-A2F2-0BED8D931368}" presName="negativeSpace" presStyleCnt="0"/>
      <dgm:spPr/>
    </dgm:pt>
    <dgm:pt modelId="{0B214C36-C3B3-46C6-8FAE-46676A3C315B}" type="pres">
      <dgm:prSet presAssocID="{DC7E910A-8FFA-4FD6-A2F2-0BED8D931368}" presName="childText" presStyleLbl="conFgAcc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F424E34-B1BC-477C-8054-7A6978B4D1BD}" srcId="{BEBE89C2-13D2-4757-9AE8-A7F8321BB2C2}" destId="{75796E91-8A49-48CA-9028-ABAA646CAA25}" srcOrd="3" destOrd="0" parTransId="{778235C7-BA08-45E2-BE5D-9B3A469653E8}" sibTransId="{DFB9B66E-76A2-46AB-9A45-A7CA774BD2DF}"/>
    <dgm:cxn modelId="{4AA8926B-9089-4427-ACA6-161F52C92C8A}" type="presOf" srcId="{DC7E910A-8FFA-4FD6-A2F2-0BED8D931368}" destId="{5FBAF5B1-B47B-4177-956A-C305FE047113}" srcOrd="0" destOrd="0" presId="urn:microsoft.com/office/officeart/2005/8/layout/list1"/>
    <dgm:cxn modelId="{C484A40D-3AD0-4635-8735-3FCC8F0B0F67}" type="presOf" srcId="{29CE7E47-522E-4F3E-A424-40AAA6A6798F}" destId="{C3D49AEB-4948-4B85-A89C-A63D261E20BD}" srcOrd="0" destOrd="0" presId="urn:microsoft.com/office/officeart/2005/8/layout/list1"/>
    <dgm:cxn modelId="{1FC7B585-4B20-4AF1-AADE-BD085A589EBD}" type="presOf" srcId="{98DF5D04-4D2B-45EF-9AD1-853ADED449ED}" destId="{4453DB2E-4CB3-42D7-A749-3EA55B1C3F64}" srcOrd="1" destOrd="0" presId="urn:microsoft.com/office/officeart/2005/8/layout/list1"/>
    <dgm:cxn modelId="{323C8AD3-82B4-4FE8-A640-A76EC03BACAD}" type="presOf" srcId="{EBB447CD-0D51-4625-A630-C92232609A59}" destId="{22626C0E-61F7-4FF2-882A-83C0C8E3E652}" srcOrd="0" destOrd="0" presId="urn:microsoft.com/office/officeart/2005/8/layout/list1"/>
    <dgm:cxn modelId="{855AE887-8364-4D54-BD16-5CA9C7CCCE0D}" srcId="{BEBE89C2-13D2-4757-9AE8-A7F8321BB2C2}" destId="{29CE7E47-522E-4F3E-A424-40AAA6A6798F}" srcOrd="4" destOrd="0" parTransId="{4609227B-863F-4CEC-AACE-DB260191952F}" sibTransId="{DF307117-901B-4F34-AB4D-8A9E9AF2106C}"/>
    <dgm:cxn modelId="{BBB3069A-9269-4B41-814F-2E6710504F9C}" type="presOf" srcId="{35864CD2-D18D-4EC6-B410-C2F1125183A6}" destId="{F2C91B13-478D-443C-929F-F173E16F22D8}" srcOrd="0" destOrd="0" presId="urn:microsoft.com/office/officeart/2005/8/layout/list1"/>
    <dgm:cxn modelId="{AD502D26-6B79-4F8F-AE18-AA769AF9B736}" type="presOf" srcId="{75796E91-8A49-48CA-9028-ABAA646CAA25}" destId="{43717C58-0563-4F4B-9288-85961164B257}" srcOrd="1" destOrd="0" presId="urn:microsoft.com/office/officeart/2005/8/layout/list1"/>
    <dgm:cxn modelId="{40C9F109-0FB2-4911-9237-C4A07A494395}" srcId="{BEBE89C2-13D2-4757-9AE8-A7F8321BB2C2}" destId="{DC7E910A-8FFA-4FD6-A2F2-0BED8D931368}" srcOrd="5" destOrd="0" parTransId="{28CFB48D-F5B7-4087-85C5-3DDF26A6B2EF}" sibTransId="{F1576AB0-C082-4A8B-BBDB-F3CB77432BCF}"/>
    <dgm:cxn modelId="{95290647-4F1E-463E-9D87-B822EB4DD2CA}" type="presOf" srcId="{17E86E5B-A601-4A9E-801B-6AF3464FCC1C}" destId="{8A1527A0-B1C6-46DB-B5BC-A1C5CC2563A9}" srcOrd="0" destOrd="0" presId="urn:microsoft.com/office/officeart/2005/8/layout/list1"/>
    <dgm:cxn modelId="{1138A1D7-BEEA-477A-9CFC-530C679D7CC0}" type="presOf" srcId="{BEBE89C2-13D2-4757-9AE8-A7F8321BB2C2}" destId="{711115AB-9B66-4625-92D0-465EBC05B4A2}" srcOrd="0" destOrd="0" presId="urn:microsoft.com/office/officeart/2005/8/layout/list1"/>
    <dgm:cxn modelId="{6522F00D-342B-4D0F-88CF-FB492A299FD4}" srcId="{DC7E910A-8FFA-4FD6-A2F2-0BED8D931368}" destId="{A3CF9F7C-310D-4957-84F7-DB3F20990082}" srcOrd="0" destOrd="0" parTransId="{C4E2A69F-F0F6-4996-BD53-0F1B96A0527C}" sibTransId="{D06795DC-65E2-4B5A-BB47-9787365E6F60}"/>
    <dgm:cxn modelId="{8A61D7E3-2F60-4370-86BD-A76F5EEF36A1}" type="presOf" srcId="{B6904B2A-B062-4877-B12B-43B2E6ADC6EF}" destId="{66455810-2748-4036-BC8B-0978310A5266}" srcOrd="1" destOrd="0" presId="urn:microsoft.com/office/officeart/2005/8/layout/list1"/>
    <dgm:cxn modelId="{83EB1E29-D10C-49BF-BD2A-E78DF2FF11B2}" srcId="{BEBE89C2-13D2-4757-9AE8-A7F8321BB2C2}" destId="{17E86E5B-A601-4A9E-801B-6AF3464FCC1C}" srcOrd="0" destOrd="0" parTransId="{E13E65B0-B453-40DD-BDDA-E54B618FE76B}" sibTransId="{E00854D4-CFC3-4EA4-B8B4-26BC7296D3A4}"/>
    <dgm:cxn modelId="{40B6B704-EB78-446D-8565-15893950B79F}" type="presOf" srcId="{DC7E910A-8FFA-4FD6-A2F2-0BED8D931368}" destId="{76094CE5-22D0-4738-9E42-4964E0F78D1F}" srcOrd="1" destOrd="0" presId="urn:microsoft.com/office/officeart/2005/8/layout/list1"/>
    <dgm:cxn modelId="{B646FF73-2BFF-40FF-9109-0D84C68EBDD7}" srcId="{B6904B2A-B062-4877-B12B-43B2E6ADC6EF}" destId="{C9ADF38A-0A46-455C-A214-A8077E9DD2EB}" srcOrd="0" destOrd="0" parTransId="{1ADD6BDB-D874-46EA-A06E-FF89274BD094}" sibTransId="{9E9E796B-F571-4477-B001-7731E1338A08}"/>
    <dgm:cxn modelId="{EAC91263-1B11-418B-891B-F9C03466D5D2}" type="presOf" srcId="{75796E91-8A49-48CA-9028-ABAA646CAA25}" destId="{D9C1432F-0CF6-45B8-8B1C-D85E7A4546C3}" srcOrd="0" destOrd="0" presId="urn:microsoft.com/office/officeart/2005/8/layout/list1"/>
    <dgm:cxn modelId="{B9A9846E-6CC0-4AF6-9609-BA680D14D0A6}" type="presOf" srcId="{C9ADF38A-0A46-455C-A214-A8077E9DD2EB}" destId="{16120F44-0A20-4349-99C9-8E1B6F68E018}" srcOrd="0" destOrd="0" presId="urn:microsoft.com/office/officeart/2005/8/layout/list1"/>
    <dgm:cxn modelId="{FEB06106-BF78-4C32-8D65-5D4D236C5481}" type="presOf" srcId="{F66F8C7A-67C7-4838-BCAC-BC6E95743CE5}" destId="{4C2FFE62-43D5-4751-8D58-F78F18887169}" srcOrd="0" destOrd="0" presId="urn:microsoft.com/office/officeart/2005/8/layout/list1"/>
    <dgm:cxn modelId="{A61DBC1C-A6D1-4129-904A-B6363E05334E}" type="presOf" srcId="{A3CF9F7C-310D-4957-84F7-DB3F20990082}" destId="{0B214C36-C3B3-46C6-8FAE-46676A3C315B}" srcOrd="0" destOrd="0" presId="urn:microsoft.com/office/officeart/2005/8/layout/list1"/>
    <dgm:cxn modelId="{083A74AB-DD87-4E87-8DC0-06A302A8F46E}" srcId="{29CE7E47-522E-4F3E-A424-40AAA6A6798F}" destId="{F66F8C7A-67C7-4838-BCAC-BC6E95743CE5}" srcOrd="0" destOrd="0" parTransId="{5333D4DF-4886-4157-82EF-54E6321BE231}" sibTransId="{45964F8F-91FD-4B0B-9128-9AC9AC251C3B}"/>
    <dgm:cxn modelId="{C04F6FF0-D210-47EC-B473-58027D8DEE40}" type="presOf" srcId="{B6904B2A-B062-4877-B12B-43B2E6ADC6EF}" destId="{3DCCA28C-7960-4D84-BFD5-0E1732AF5126}" srcOrd="0" destOrd="0" presId="urn:microsoft.com/office/officeart/2005/8/layout/list1"/>
    <dgm:cxn modelId="{B489F446-D105-485C-99CE-E08A397BB28D}" srcId="{98DF5D04-4D2B-45EF-9AD1-853ADED449ED}" destId="{EBB447CD-0D51-4625-A630-C92232609A59}" srcOrd="0" destOrd="0" parTransId="{C7CDC244-F8AC-47A6-B049-76F110B7A767}" sibTransId="{50DDB5A9-D056-4D5A-BDD1-FBC33C4127E2}"/>
    <dgm:cxn modelId="{D4987892-A0D8-4AC5-9703-5A98A1303B9B}" srcId="{BEBE89C2-13D2-4757-9AE8-A7F8321BB2C2}" destId="{B6904B2A-B062-4877-B12B-43B2E6ADC6EF}" srcOrd="2" destOrd="0" parTransId="{438B2BD0-0BD9-4ED6-9E2D-B075F8DCF97B}" sibTransId="{69560E56-3FB4-425F-BCA4-403DB5AB3E7A}"/>
    <dgm:cxn modelId="{B3E5BA1C-4C7C-4B8A-BA31-2A4C92001F02}" type="presOf" srcId="{29CE7E47-522E-4F3E-A424-40AAA6A6798F}" destId="{21DEDB30-B806-4F73-AD1E-686F05A85ED0}" srcOrd="1" destOrd="0" presId="urn:microsoft.com/office/officeart/2005/8/layout/list1"/>
    <dgm:cxn modelId="{130F93B9-9B3B-46B0-8421-EAC3C4A13C7D}" type="presOf" srcId="{268A902B-B20C-4224-A74E-500869B60868}" destId="{296DE27A-B667-4511-9790-C20B2D815E29}" srcOrd="0" destOrd="0" presId="urn:microsoft.com/office/officeart/2005/8/layout/list1"/>
    <dgm:cxn modelId="{C824871E-7628-4D26-A558-9B283B60CB80}" type="presOf" srcId="{17E86E5B-A601-4A9E-801B-6AF3464FCC1C}" destId="{DC108601-373B-401C-9364-0F47E748A041}" srcOrd="1" destOrd="0" presId="urn:microsoft.com/office/officeart/2005/8/layout/list1"/>
    <dgm:cxn modelId="{A7B6F40D-7479-4615-BD70-F91E37BA9644}" srcId="{BEBE89C2-13D2-4757-9AE8-A7F8321BB2C2}" destId="{98DF5D04-4D2B-45EF-9AD1-853ADED449ED}" srcOrd="1" destOrd="0" parTransId="{1AD1914C-523A-4B92-8DCB-05DD3F26956F}" sibTransId="{DDFBAC87-DFE5-4289-99E6-F484F21C49D4}"/>
    <dgm:cxn modelId="{808EDA67-75A0-4E1A-9CA3-FA86611D8C15}" srcId="{17E86E5B-A601-4A9E-801B-6AF3464FCC1C}" destId="{268A902B-B20C-4224-A74E-500869B60868}" srcOrd="0" destOrd="0" parTransId="{A577E036-3E17-4A70-99E2-CC569B2E0C97}" sibTransId="{B02A0D75-5E58-4922-AE30-5A09B8BD71F9}"/>
    <dgm:cxn modelId="{10D68D01-400E-4288-B758-FE16D3B8AC6A}" type="presOf" srcId="{98DF5D04-4D2B-45EF-9AD1-853ADED449ED}" destId="{B2A72609-906C-4536-9BE9-43EFA3B6FFB1}" srcOrd="0" destOrd="0" presId="urn:microsoft.com/office/officeart/2005/8/layout/list1"/>
    <dgm:cxn modelId="{6EFD4C07-6388-48C6-B4BE-E2A55DDFA10A}" srcId="{75796E91-8A49-48CA-9028-ABAA646CAA25}" destId="{35864CD2-D18D-4EC6-B410-C2F1125183A6}" srcOrd="0" destOrd="0" parTransId="{24629727-3BED-44F3-BDD4-B56DD8626F91}" sibTransId="{8F7DDD25-D999-4530-9057-1713C714F066}"/>
    <dgm:cxn modelId="{A497FC24-E9AC-4A20-9FEC-5958CA1EF651}" type="presParOf" srcId="{711115AB-9B66-4625-92D0-465EBC05B4A2}" destId="{0FC1526D-3AEA-4F05-A5FE-C1EB0495849F}" srcOrd="0" destOrd="0" presId="urn:microsoft.com/office/officeart/2005/8/layout/list1"/>
    <dgm:cxn modelId="{333E1BD5-EF0D-4EE4-A2A1-78F929E6CE67}" type="presParOf" srcId="{0FC1526D-3AEA-4F05-A5FE-C1EB0495849F}" destId="{8A1527A0-B1C6-46DB-B5BC-A1C5CC2563A9}" srcOrd="0" destOrd="0" presId="urn:microsoft.com/office/officeart/2005/8/layout/list1"/>
    <dgm:cxn modelId="{48E53B94-4413-4B7E-9396-2F60384453CC}" type="presParOf" srcId="{0FC1526D-3AEA-4F05-A5FE-C1EB0495849F}" destId="{DC108601-373B-401C-9364-0F47E748A041}" srcOrd="1" destOrd="0" presId="urn:microsoft.com/office/officeart/2005/8/layout/list1"/>
    <dgm:cxn modelId="{110C20A1-C85C-4C88-B66E-B64C3AF34D1D}" type="presParOf" srcId="{711115AB-9B66-4625-92D0-465EBC05B4A2}" destId="{C03C68B2-4929-45C8-80E7-DA6A204418E7}" srcOrd="1" destOrd="0" presId="urn:microsoft.com/office/officeart/2005/8/layout/list1"/>
    <dgm:cxn modelId="{0445384A-0FD6-4B24-8B5B-89B98727022C}" type="presParOf" srcId="{711115AB-9B66-4625-92D0-465EBC05B4A2}" destId="{296DE27A-B667-4511-9790-C20B2D815E29}" srcOrd="2" destOrd="0" presId="urn:microsoft.com/office/officeart/2005/8/layout/list1"/>
    <dgm:cxn modelId="{F525512B-1E2B-4768-A6F1-EE8834522A85}" type="presParOf" srcId="{711115AB-9B66-4625-92D0-465EBC05B4A2}" destId="{0D773D6A-FF67-44CC-8AE5-482205A8FDE1}" srcOrd="3" destOrd="0" presId="urn:microsoft.com/office/officeart/2005/8/layout/list1"/>
    <dgm:cxn modelId="{A9031466-0598-42CF-9104-5F3584FB1D83}" type="presParOf" srcId="{711115AB-9B66-4625-92D0-465EBC05B4A2}" destId="{14CD451F-0A39-4213-B0A1-3CF8DA6A1BD9}" srcOrd="4" destOrd="0" presId="urn:microsoft.com/office/officeart/2005/8/layout/list1"/>
    <dgm:cxn modelId="{C1D95C87-56B6-4636-8AF2-1A6F12E601C5}" type="presParOf" srcId="{14CD451F-0A39-4213-B0A1-3CF8DA6A1BD9}" destId="{B2A72609-906C-4536-9BE9-43EFA3B6FFB1}" srcOrd="0" destOrd="0" presId="urn:microsoft.com/office/officeart/2005/8/layout/list1"/>
    <dgm:cxn modelId="{94F4F3F3-E1E1-4EE4-8746-1A6AAE0B4F49}" type="presParOf" srcId="{14CD451F-0A39-4213-B0A1-3CF8DA6A1BD9}" destId="{4453DB2E-4CB3-42D7-A749-3EA55B1C3F64}" srcOrd="1" destOrd="0" presId="urn:microsoft.com/office/officeart/2005/8/layout/list1"/>
    <dgm:cxn modelId="{E70E78B8-5074-4466-9825-CA5455944586}" type="presParOf" srcId="{711115AB-9B66-4625-92D0-465EBC05B4A2}" destId="{68CB3B27-1137-4575-AE5C-6742F2B1EC68}" srcOrd="5" destOrd="0" presId="urn:microsoft.com/office/officeart/2005/8/layout/list1"/>
    <dgm:cxn modelId="{563B4339-7735-489C-BD65-04B4A9009142}" type="presParOf" srcId="{711115AB-9B66-4625-92D0-465EBC05B4A2}" destId="{22626C0E-61F7-4FF2-882A-83C0C8E3E652}" srcOrd="6" destOrd="0" presId="urn:microsoft.com/office/officeart/2005/8/layout/list1"/>
    <dgm:cxn modelId="{7E994C03-2657-48B6-A41F-9BE2C9A50C7C}" type="presParOf" srcId="{711115AB-9B66-4625-92D0-465EBC05B4A2}" destId="{D699CECB-2AE4-4D1E-B0B0-9C3FB500EFD7}" srcOrd="7" destOrd="0" presId="urn:microsoft.com/office/officeart/2005/8/layout/list1"/>
    <dgm:cxn modelId="{96E74594-8A31-4188-9A10-759BE7C12E95}" type="presParOf" srcId="{711115AB-9B66-4625-92D0-465EBC05B4A2}" destId="{C2B3F3BC-2242-4239-A09E-D69A153131E8}" srcOrd="8" destOrd="0" presId="urn:microsoft.com/office/officeart/2005/8/layout/list1"/>
    <dgm:cxn modelId="{55A714CE-E9B0-4E1E-9070-E74C17E91130}" type="presParOf" srcId="{C2B3F3BC-2242-4239-A09E-D69A153131E8}" destId="{3DCCA28C-7960-4D84-BFD5-0E1732AF5126}" srcOrd="0" destOrd="0" presId="urn:microsoft.com/office/officeart/2005/8/layout/list1"/>
    <dgm:cxn modelId="{56C2325E-CF40-495A-9C85-AD384168B946}" type="presParOf" srcId="{C2B3F3BC-2242-4239-A09E-D69A153131E8}" destId="{66455810-2748-4036-BC8B-0978310A5266}" srcOrd="1" destOrd="0" presId="urn:microsoft.com/office/officeart/2005/8/layout/list1"/>
    <dgm:cxn modelId="{FAA69D77-D5E6-42C8-A901-BDEAF62E58A4}" type="presParOf" srcId="{711115AB-9B66-4625-92D0-465EBC05B4A2}" destId="{0C500CBF-607A-4BA3-95A7-B4F2D6B84F17}" srcOrd="9" destOrd="0" presId="urn:microsoft.com/office/officeart/2005/8/layout/list1"/>
    <dgm:cxn modelId="{7C25CA5D-BF1C-4646-BE6D-6EAFF5B1E2CC}" type="presParOf" srcId="{711115AB-9B66-4625-92D0-465EBC05B4A2}" destId="{16120F44-0A20-4349-99C9-8E1B6F68E018}" srcOrd="10" destOrd="0" presId="urn:microsoft.com/office/officeart/2005/8/layout/list1"/>
    <dgm:cxn modelId="{29839B8D-37FB-4EEF-98BE-68FD5D517D6B}" type="presParOf" srcId="{711115AB-9B66-4625-92D0-465EBC05B4A2}" destId="{62C7541B-C184-4FF2-BFE0-E2E03937F99F}" srcOrd="11" destOrd="0" presId="urn:microsoft.com/office/officeart/2005/8/layout/list1"/>
    <dgm:cxn modelId="{62F3E6C6-F1D5-4858-864E-C607AD9DCD7A}" type="presParOf" srcId="{711115AB-9B66-4625-92D0-465EBC05B4A2}" destId="{A05B8A83-B63E-4BB4-A38B-3EFCFCF5B506}" srcOrd="12" destOrd="0" presId="urn:microsoft.com/office/officeart/2005/8/layout/list1"/>
    <dgm:cxn modelId="{D9DDBA9B-E2D2-4A05-B626-29603B9A1ECB}" type="presParOf" srcId="{A05B8A83-B63E-4BB4-A38B-3EFCFCF5B506}" destId="{D9C1432F-0CF6-45B8-8B1C-D85E7A4546C3}" srcOrd="0" destOrd="0" presId="urn:microsoft.com/office/officeart/2005/8/layout/list1"/>
    <dgm:cxn modelId="{6D3D2DED-010E-4480-8FC6-7EF623704AE5}" type="presParOf" srcId="{A05B8A83-B63E-4BB4-A38B-3EFCFCF5B506}" destId="{43717C58-0563-4F4B-9288-85961164B257}" srcOrd="1" destOrd="0" presId="urn:microsoft.com/office/officeart/2005/8/layout/list1"/>
    <dgm:cxn modelId="{E6B6B1B8-CF9F-4F30-90DB-BC0BB265176C}" type="presParOf" srcId="{711115AB-9B66-4625-92D0-465EBC05B4A2}" destId="{22A414DF-14FA-43F8-9C68-F1D43E54B40B}" srcOrd="13" destOrd="0" presId="urn:microsoft.com/office/officeart/2005/8/layout/list1"/>
    <dgm:cxn modelId="{0F496B0C-E286-442F-9DB7-E8F5A20D81B1}" type="presParOf" srcId="{711115AB-9B66-4625-92D0-465EBC05B4A2}" destId="{F2C91B13-478D-443C-929F-F173E16F22D8}" srcOrd="14" destOrd="0" presId="urn:microsoft.com/office/officeart/2005/8/layout/list1"/>
    <dgm:cxn modelId="{FFD7DADD-3244-4859-BD9C-54CCAEEA28AB}" type="presParOf" srcId="{711115AB-9B66-4625-92D0-465EBC05B4A2}" destId="{DA233204-A7DD-48C2-9712-82E7AD99B01C}" srcOrd="15" destOrd="0" presId="urn:microsoft.com/office/officeart/2005/8/layout/list1"/>
    <dgm:cxn modelId="{B8D061B7-015D-47DE-8C63-0CBBC46B7717}" type="presParOf" srcId="{711115AB-9B66-4625-92D0-465EBC05B4A2}" destId="{2091E0C2-8025-440E-B535-2EBA7E7145C4}" srcOrd="16" destOrd="0" presId="urn:microsoft.com/office/officeart/2005/8/layout/list1"/>
    <dgm:cxn modelId="{58C8C990-8012-40B6-8AD1-000BECAD365D}" type="presParOf" srcId="{2091E0C2-8025-440E-B535-2EBA7E7145C4}" destId="{C3D49AEB-4948-4B85-A89C-A63D261E20BD}" srcOrd="0" destOrd="0" presId="urn:microsoft.com/office/officeart/2005/8/layout/list1"/>
    <dgm:cxn modelId="{75A0687A-4B40-4F82-8C11-FD7712FD587D}" type="presParOf" srcId="{2091E0C2-8025-440E-B535-2EBA7E7145C4}" destId="{21DEDB30-B806-4F73-AD1E-686F05A85ED0}" srcOrd="1" destOrd="0" presId="urn:microsoft.com/office/officeart/2005/8/layout/list1"/>
    <dgm:cxn modelId="{189BE88E-9BC4-46B5-BE1C-2E3375D81361}" type="presParOf" srcId="{711115AB-9B66-4625-92D0-465EBC05B4A2}" destId="{F23D1F28-DF3A-4A19-AACC-EFC25C2EC7B6}" srcOrd="17" destOrd="0" presId="urn:microsoft.com/office/officeart/2005/8/layout/list1"/>
    <dgm:cxn modelId="{793C5216-3C2A-4D5F-9DCE-F710F7EEB6B9}" type="presParOf" srcId="{711115AB-9B66-4625-92D0-465EBC05B4A2}" destId="{4C2FFE62-43D5-4751-8D58-F78F18887169}" srcOrd="18" destOrd="0" presId="urn:microsoft.com/office/officeart/2005/8/layout/list1"/>
    <dgm:cxn modelId="{5709C577-4C11-48CB-960B-395BE890D155}" type="presParOf" srcId="{711115AB-9B66-4625-92D0-465EBC05B4A2}" destId="{F81AC20C-F83B-4745-893A-812992557A39}" srcOrd="19" destOrd="0" presId="urn:microsoft.com/office/officeart/2005/8/layout/list1"/>
    <dgm:cxn modelId="{6AB28E0B-0B59-4E16-BAE5-7080B6EC0ED4}" type="presParOf" srcId="{711115AB-9B66-4625-92D0-465EBC05B4A2}" destId="{9C6D4B09-A539-430F-B5C8-09E4598C1263}" srcOrd="20" destOrd="0" presId="urn:microsoft.com/office/officeart/2005/8/layout/list1"/>
    <dgm:cxn modelId="{97680804-2636-4086-BB2D-0785A1A886BB}" type="presParOf" srcId="{9C6D4B09-A539-430F-B5C8-09E4598C1263}" destId="{5FBAF5B1-B47B-4177-956A-C305FE047113}" srcOrd="0" destOrd="0" presId="urn:microsoft.com/office/officeart/2005/8/layout/list1"/>
    <dgm:cxn modelId="{193B0213-E81A-4A16-AD14-55DB4067829E}" type="presParOf" srcId="{9C6D4B09-A539-430F-B5C8-09E4598C1263}" destId="{76094CE5-22D0-4738-9E42-4964E0F78D1F}" srcOrd="1" destOrd="0" presId="urn:microsoft.com/office/officeart/2005/8/layout/list1"/>
    <dgm:cxn modelId="{B7D931C3-29BB-45A2-A429-6B42BA6123E5}" type="presParOf" srcId="{711115AB-9B66-4625-92D0-465EBC05B4A2}" destId="{208C3780-5F76-480F-A427-9D20FEEE07EF}" srcOrd="21" destOrd="0" presId="urn:microsoft.com/office/officeart/2005/8/layout/list1"/>
    <dgm:cxn modelId="{0ACB219F-A395-45A3-A0D7-69A3C06867D5}" type="presParOf" srcId="{711115AB-9B66-4625-92D0-465EBC05B4A2}" destId="{0B214C36-C3B3-46C6-8FAE-46676A3C315B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4DD6FA-7234-45AF-9C74-9C982596C169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1BE0442-E529-44BA-9C9F-C27AABD0054A}">
      <dgm:prSet/>
      <dgm:spPr/>
      <dgm:t>
        <a:bodyPr/>
        <a:lstStyle/>
        <a:p>
          <a:pPr rtl="0"/>
          <a:r>
            <a:rPr lang="cs-CZ" smtClean="0"/>
            <a:t>Politika je umění řídit stát (politika vnitřní) a organizovat vztahy mezi státy (politika zahraniční).  </a:t>
          </a:r>
          <a:endParaRPr lang="cs-CZ"/>
        </a:p>
      </dgm:t>
    </dgm:pt>
    <dgm:pt modelId="{7C221729-73BA-4D4C-9201-502F26EA326B}" type="parTrans" cxnId="{4D4115F1-543E-4B1C-BA81-7121D7CEEECC}">
      <dgm:prSet/>
      <dgm:spPr/>
      <dgm:t>
        <a:bodyPr/>
        <a:lstStyle/>
        <a:p>
          <a:endParaRPr lang="cs-CZ"/>
        </a:p>
      </dgm:t>
    </dgm:pt>
    <dgm:pt modelId="{DA95346E-4C71-4B69-8722-3AB4160FA251}" type="sibTrans" cxnId="{4D4115F1-543E-4B1C-BA81-7121D7CEEECC}">
      <dgm:prSet/>
      <dgm:spPr/>
      <dgm:t>
        <a:bodyPr/>
        <a:lstStyle/>
        <a:p>
          <a:endParaRPr lang="cs-CZ"/>
        </a:p>
      </dgm:t>
    </dgm:pt>
    <dgm:pt modelId="{DB658087-A480-4F7A-9D49-93288BCC5A44}">
      <dgm:prSet/>
      <dgm:spPr/>
      <dgm:t>
        <a:bodyPr/>
        <a:lstStyle/>
        <a:p>
          <a:pPr rtl="0"/>
          <a:endParaRPr lang="cs-CZ"/>
        </a:p>
      </dgm:t>
    </dgm:pt>
    <dgm:pt modelId="{CA7191AF-1D53-48F5-AD73-013BB1B54D76}" type="parTrans" cxnId="{579D6461-43A6-410B-990E-297446CB0BD8}">
      <dgm:prSet/>
      <dgm:spPr/>
      <dgm:t>
        <a:bodyPr/>
        <a:lstStyle/>
        <a:p>
          <a:endParaRPr lang="cs-CZ"/>
        </a:p>
      </dgm:t>
    </dgm:pt>
    <dgm:pt modelId="{C1805897-F98C-4DA6-AA44-961D26EBF864}" type="sibTrans" cxnId="{579D6461-43A6-410B-990E-297446CB0BD8}">
      <dgm:prSet/>
      <dgm:spPr/>
      <dgm:t>
        <a:bodyPr/>
        <a:lstStyle/>
        <a:p>
          <a:endParaRPr lang="cs-CZ"/>
        </a:p>
      </dgm:t>
    </dgm:pt>
    <dgm:pt modelId="{8C35E1BD-DFE6-4E49-8F77-9506600492B4}">
      <dgm:prSet/>
      <dgm:spPr/>
      <dgm:t>
        <a:bodyPr/>
        <a:lstStyle/>
        <a:p>
          <a:endParaRPr lang="cs-CZ"/>
        </a:p>
      </dgm:t>
    </dgm:pt>
    <dgm:pt modelId="{BF839602-7650-47B6-9E7C-47178D85649C}" type="parTrans" cxnId="{D30FD687-0F38-4FEC-8677-8371E6D6F619}">
      <dgm:prSet/>
      <dgm:spPr/>
      <dgm:t>
        <a:bodyPr/>
        <a:lstStyle/>
        <a:p>
          <a:endParaRPr lang="cs-CZ"/>
        </a:p>
      </dgm:t>
    </dgm:pt>
    <dgm:pt modelId="{375E1D0B-B25E-4DC8-9BEF-7AE35F431E67}" type="sibTrans" cxnId="{D30FD687-0F38-4FEC-8677-8371E6D6F619}">
      <dgm:prSet/>
      <dgm:spPr/>
      <dgm:t>
        <a:bodyPr/>
        <a:lstStyle/>
        <a:p>
          <a:endParaRPr lang="cs-CZ"/>
        </a:p>
      </dgm:t>
    </dgm:pt>
    <dgm:pt modelId="{DC4E7685-CFD4-4B81-8BAC-471850901764}">
      <dgm:prSet/>
      <dgm:spPr/>
      <dgm:t>
        <a:bodyPr/>
        <a:lstStyle/>
        <a:p>
          <a:pPr rtl="0"/>
          <a:endParaRPr lang="cs-CZ"/>
        </a:p>
      </dgm:t>
    </dgm:pt>
    <dgm:pt modelId="{26793FDB-BDB0-4ABB-806C-7CD5DBF62E13}" type="parTrans" cxnId="{3C2DA220-61EB-4493-8797-D975FB96C3F5}">
      <dgm:prSet/>
      <dgm:spPr/>
      <dgm:t>
        <a:bodyPr/>
        <a:lstStyle/>
        <a:p>
          <a:endParaRPr lang="cs-CZ"/>
        </a:p>
      </dgm:t>
    </dgm:pt>
    <dgm:pt modelId="{B364438B-B533-43FA-B1FB-35FD8B811FCB}" type="sibTrans" cxnId="{3C2DA220-61EB-4493-8797-D975FB96C3F5}">
      <dgm:prSet/>
      <dgm:spPr/>
      <dgm:t>
        <a:bodyPr/>
        <a:lstStyle/>
        <a:p>
          <a:endParaRPr lang="cs-CZ"/>
        </a:p>
      </dgm:t>
    </dgm:pt>
    <dgm:pt modelId="{F60AE767-87F3-45CC-8DBC-93E1F7DDB41A}">
      <dgm:prSet/>
      <dgm:spPr/>
      <dgm:t>
        <a:bodyPr/>
        <a:lstStyle/>
        <a:p>
          <a:pPr rtl="0"/>
          <a:endParaRPr lang="cs-CZ"/>
        </a:p>
      </dgm:t>
    </dgm:pt>
    <dgm:pt modelId="{F6D5B69D-9E49-409B-833C-768DA76D36AE}" type="parTrans" cxnId="{3767528F-B4C2-4934-9DC5-6A7F56CE8404}">
      <dgm:prSet/>
      <dgm:spPr/>
      <dgm:t>
        <a:bodyPr/>
        <a:lstStyle/>
        <a:p>
          <a:endParaRPr lang="cs-CZ"/>
        </a:p>
      </dgm:t>
    </dgm:pt>
    <dgm:pt modelId="{D72E3798-E7BC-4D2C-B472-8BDAD0B388A0}" type="sibTrans" cxnId="{3767528F-B4C2-4934-9DC5-6A7F56CE8404}">
      <dgm:prSet/>
      <dgm:spPr/>
      <dgm:t>
        <a:bodyPr/>
        <a:lstStyle/>
        <a:p>
          <a:endParaRPr lang="cs-CZ"/>
        </a:p>
      </dgm:t>
    </dgm:pt>
    <dgm:pt modelId="{8410DA89-72C2-43E8-86C7-21BC469B602C}">
      <dgm:prSet/>
      <dgm:spPr/>
      <dgm:t>
        <a:bodyPr/>
        <a:lstStyle/>
        <a:p>
          <a:pPr rtl="0"/>
          <a:endParaRPr lang="cs-CZ"/>
        </a:p>
      </dgm:t>
    </dgm:pt>
    <dgm:pt modelId="{54A5D0C6-2992-4C12-934A-734BDAE97F25}" type="parTrans" cxnId="{32AA9948-ABAD-4FF8-8D6C-8762AFB2766C}">
      <dgm:prSet/>
      <dgm:spPr/>
      <dgm:t>
        <a:bodyPr/>
        <a:lstStyle/>
        <a:p>
          <a:endParaRPr lang="cs-CZ"/>
        </a:p>
      </dgm:t>
    </dgm:pt>
    <dgm:pt modelId="{461A9185-C2BB-4061-909F-AB37CAF371A8}" type="sibTrans" cxnId="{32AA9948-ABAD-4FF8-8D6C-8762AFB2766C}">
      <dgm:prSet/>
      <dgm:spPr/>
      <dgm:t>
        <a:bodyPr/>
        <a:lstStyle/>
        <a:p>
          <a:endParaRPr lang="cs-CZ"/>
        </a:p>
      </dgm:t>
    </dgm:pt>
    <dgm:pt modelId="{EBC9AF28-EF73-4CAE-B811-1CC2D9A38F79}">
      <dgm:prSet/>
      <dgm:spPr/>
      <dgm:t>
        <a:bodyPr/>
        <a:lstStyle/>
        <a:p>
          <a:endParaRPr lang="cs-CZ"/>
        </a:p>
      </dgm:t>
    </dgm:pt>
    <dgm:pt modelId="{FBCF3A10-426B-4750-9424-8D5AF669AFD7}" type="parTrans" cxnId="{46BA3DA1-E0D5-4499-8D11-195AD23C5894}">
      <dgm:prSet/>
      <dgm:spPr/>
      <dgm:t>
        <a:bodyPr/>
        <a:lstStyle/>
        <a:p>
          <a:endParaRPr lang="cs-CZ"/>
        </a:p>
      </dgm:t>
    </dgm:pt>
    <dgm:pt modelId="{4561C94E-9E56-49AB-9615-44902D5AFE31}" type="sibTrans" cxnId="{46BA3DA1-E0D5-4499-8D11-195AD23C5894}">
      <dgm:prSet/>
      <dgm:spPr/>
      <dgm:t>
        <a:bodyPr/>
        <a:lstStyle/>
        <a:p>
          <a:endParaRPr lang="cs-CZ"/>
        </a:p>
      </dgm:t>
    </dgm:pt>
    <dgm:pt modelId="{303E2D4D-0052-47FE-8BAA-6BA56B880E1E}" type="pres">
      <dgm:prSet presAssocID="{1A4DD6FA-7234-45AF-9C74-9C982596C169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6DA1AB8-32A5-42D3-92D7-B0ED50AF85F9}" type="pres">
      <dgm:prSet presAssocID="{1A4DD6FA-7234-45AF-9C74-9C982596C169}" presName="divider" presStyleLbl="fgShp" presStyleIdx="0" presStyleCnt="1"/>
      <dgm:spPr/>
    </dgm:pt>
    <dgm:pt modelId="{0182A288-3C03-4D57-9CB2-E5A2DA941FF1}" type="pres">
      <dgm:prSet presAssocID="{31BE0442-E529-44BA-9C9F-C27AABD0054A}" presName="downArrow" presStyleLbl="node1" presStyleIdx="0" presStyleCnt="2"/>
      <dgm:spPr/>
    </dgm:pt>
    <dgm:pt modelId="{9E2842BD-192A-4CC0-81E7-6CD3453F4A8A}" type="pres">
      <dgm:prSet presAssocID="{31BE0442-E529-44BA-9C9F-C27AABD0054A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9E81A0-524C-43AA-8E0A-E9ED3C463496}" type="pres">
      <dgm:prSet presAssocID="{DB658087-A480-4F7A-9D49-93288BCC5A44}" presName="upArrow" presStyleLbl="node1" presStyleIdx="1" presStyleCnt="2"/>
      <dgm:spPr/>
    </dgm:pt>
    <dgm:pt modelId="{2B2E1A2C-BCE6-4242-87B3-83EAF3C1AEEE}" type="pres">
      <dgm:prSet presAssocID="{DB658087-A480-4F7A-9D49-93288BCC5A44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D4115F1-543E-4B1C-BA81-7121D7CEEECC}" srcId="{1A4DD6FA-7234-45AF-9C74-9C982596C169}" destId="{31BE0442-E529-44BA-9C9F-C27AABD0054A}" srcOrd="0" destOrd="0" parTransId="{7C221729-73BA-4D4C-9201-502F26EA326B}" sibTransId="{DA95346E-4C71-4B69-8722-3AB4160FA251}"/>
    <dgm:cxn modelId="{32AA9948-ABAD-4FF8-8D6C-8762AFB2766C}" srcId="{1A4DD6FA-7234-45AF-9C74-9C982596C169}" destId="{8410DA89-72C2-43E8-86C7-21BC469B602C}" srcOrd="4" destOrd="0" parTransId="{54A5D0C6-2992-4C12-934A-734BDAE97F25}" sibTransId="{461A9185-C2BB-4061-909F-AB37CAF371A8}"/>
    <dgm:cxn modelId="{D30FD687-0F38-4FEC-8677-8371E6D6F619}" srcId="{1A4DD6FA-7234-45AF-9C74-9C982596C169}" destId="{8C35E1BD-DFE6-4E49-8F77-9506600492B4}" srcOrd="2" destOrd="0" parTransId="{BF839602-7650-47B6-9E7C-47178D85649C}" sibTransId="{375E1D0B-B25E-4DC8-9BEF-7AE35F431E67}"/>
    <dgm:cxn modelId="{3C2DA220-61EB-4493-8797-D975FB96C3F5}" srcId="{8C35E1BD-DFE6-4E49-8F77-9506600492B4}" destId="{DC4E7685-CFD4-4B81-8BAC-471850901764}" srcOrd="0" destOrd="0" parTransId="{26793FDB-BDB0-4ABB-806C-7CD5DBF62E13}" sibTransId="{B364438B-B533-43FA-B1FB-35FD8B811FCB}"/>
    <dgm:cxn modelId="{6CBD68A7-91F0-4792-A4DF-30E917D9CA0F}" type="presOf" srcId="{DB658087-A480-4F7A-9D49-93288BCC5A44}" destId="{2B2E1A2C-BCE6-4242-87B3-83EAF3C1AEEE}" srcOrd="0" destOrd="0" presId="urn:microsoft.com/office/officeart/2005/8/layout/arrow3"/>
    <dgm:cxn modelId="{47828012-3D8B-4657-8D1F-C5A30BBEEA0F}" type="presOf" srcId="{1A4DD6FA-7234-45AF-9C74-9C982596C169}" destId="{303E2D4D-0052-47FE-8BAA-6BA56B880E1E}" srcOrd="0" destOrd="0" presId="urn:microsoft.com/office/officeart/2005/8/layout/arrow3"/>
    <dgm:cxn modelId="{3767528F-B4C2-4934-9DC5-6A7F56CE8404}" srcId="{1A4DD6FA-7234-45AF-9C74-9C982596C169}" destId="{F60AE767-87F3-45CC-8DBC-93E1F7DDB41A}" srcOrd="3" destOrd="0" parTransId="{F6D5B69D-9E49-409B-833C-768DA76D36AE}" sibTransId="{D72E3798-E7BC-4D2C-B472-8BDAD0B388A0}"/>
    <dgm:cxn modelId="{579D6461-43A6-410B-990E-297446CB0BD8}" srcId="{1A4DD6FA-7234-45AF-9C74-9C982596C169}" destId="{DB658087-A480-4F7A-9D49-93288BCC5A44}" srcOrd="1" destOrd="0" parTransId="{CA7191AF-1D53-48F5-AD73-013BB1B54D76}" sibTransId="{C1805897-F98C-4DA6-AA44-961D26EBF864}"/>
    <dgm:cxn modelId="{46BA3DA1-E0D5-4499-8D11-195AD23C5894}" srcId="{1A4DD6FA-7234-45AF-9C74-9C982596C169}" destId="{EBC9AF28-EF73-4CAE-B811-1CC2D9A38F79}" srcOrd="5" destOrd="0" parTransId="{FBCF3A10-426B-4750-9424-8D5AF669AFD7}" sibTransId="{4561C94E-9E56-49AB-9615-44902D5AFE31}"/>
    <dgm:cxn modelId="{40A6649D-9F1A-4462-8D1D-20779DC8028C}" type="presOf" srcId="{31BE0442-E529-44BA-9C9F-C27AABD0054A}" destId="{9E2842BD-192A-4CC0-81E7-6CD3453F4A8A}" srcOrd="0" destOrd="0" presId="urn:microsoft.com/office/officeart/2005/8/layout/arrow3"/>
    <dgm:cxn modelId="{9F31E236-B14B-40F9-B65D-AD8A9CC3AC26}" type="presParOf" srcId="{303E2D4D-0052-47FE-8BAA-6BA56B880E1E}" destId="{16DA1AB8-32A5-42D3-92D7-B0ED50AF85F9}" srcOrd="0" destOrd="0" presId="urn:microsoft.com/office/officeart/2005/8/layout/arrow3"/>
    <dgm:cxn modelId="{A4492D1F-29AA-4003-A49B-BD5F3ACE80E0}" type="presParOf" srcId="{303E2D4D-0052-47FE-8BAA-6BA56B880E1E}" destId="{0182A288-3C03-4D57-9CB2-E5A2DA941FF1}" srcOrd="1" destOrd="0" presId="urn:microsoft.com/office/officeart/2005/8/layout/arrow3"/>
    <dgm:cxn modelId="{D882B596-83E5-47EB-9B3B-2C437054B845}" type="presParOf" srcId="{303E2D4D-0052-47FE-8BAA-6BA56B880E1E}" destId="{9E2842BD-192A-4CC0-81E7-6CD3453F4A8A}" srcOrd="2" destOrd="0" presId="urn:microsoft.com/office/officeart/2005/8/layout/arrow3"/>
    <dgm:cxn modelId="{68549C01-B5DC-43CD-9F34-7D45B09062B7}" type="presParOf" srcId="{303E2D4D-0052-47FE-8BAA-6BA56B880E1E}" destId="{A59E81A0-524C-43AA-8E0A-E9ED3C463496}" srcOrd="3" destOrd="0" presId="urn:microsoft.com/office/officeart/2005/8/layout/arrow3"/>
    <dgm:cxn modelId="{7EA96348-45D4-455D-B228-C205DC9A82FF}" type="presParOf" srcId="{303E2D4D-0052-47FE-8BAA-6BA56B880E1E}" destId="{2B2E1A2C-BCE6-4242-87B3-83EAF3C1AEEE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F46C2C-84C3-42B3-B36D-FE6A40A81B04}" type="doc">
      <dgm:prSet loTypeId="urn:microsoft.com/office/officeart/2005/8/layout/arrow5" loCatId="relationship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D4CE93AF-E52B-4D63-AD6E-845DFA023B10}">
      <dgm:prSet custT="1"/>
      <dgm:spPr/>
      <dgm:t>
        <a:bodyPr/>
        <a:lstStyle/>
        <a:p>
          <a:pPr rtl="0"/>
          <a:r>
            <a:rPr lang="cs-CZ" sz="2100" smtClean="0"/>
            <a:t>POLITIKA JAKO KONFLIKT</a:t>
          </a:r>
          <a:endParaRPr lang="cs-CZ" sz="2100"/>
        </a:p>
      </dgm:t>
    </dgm:pt>
    <dgm:pt modelId="{3E750C93-40BF-4881-8C94-CCEAA5655562}" type="parTrans" cxnId="{D03D28E3-D406-44B1-A9C7-F7F99069DB33}">
      <dgm:prSet/>
      <dgm:spPr/>
      <dgm:t>
        <a:bodyPr/>
        <a:lstStyle/>
        <a:p>
          <a:endParaRPr lang="cs-CZ"/>
        </a:p>
      </dgm:t>
    </dgm:pt>
    <dgm:pt modelId="{A48C198C-5D08-41B5-9B51-1DEEA0E8C5A5}" type="sibTrans" cxnId="{D03D28E3-D406-44B1-A9C7-F7F99069DB33}">
      <dgm:prSet/>
      <dgm:spPr/>
      <dgm:t>
        <a:bodyPr/>
        <a:lstStyle/>
        <a:p>
          <a:endParaRPr lang="cs-CZ"/>
        </a:p>
      </dgm:t>
    </dgm:pt>
    <dgm:pt modelId="{466C52B9-963E-4E9D-94C0-9C24F189BE2F}" type="pres">
      <dgm:prSet presAssocID="{21F46C2C-84C3-42B3-B36D-FE6A40A81B0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C2BA2AC-7EAC-4951-A630-DA42644EEE84}" type="pres">
      <dgm:prSet presAssocID="{D4CE93AF-E52B-4D63-AD6E-845DFA023B10}" presName="arrow" presStyleLbl="node1" presStyleIdx="0" presStyleCnt="1" custAng="16200000" custRadScaleRad="101445" custRadScaleInc="23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03D28E3-D406-44B1-A9C7-F7F99069DB33}" srcId="{21F46C2C-84C3-42B3-B36D-FE6A40A81B04}" destId="{D4CE93AF-E52B-4D63-AD6E-845DFA023B10}" srcOrd="0" destOrd="0" parTransId="{3E750C93-40BF-4881-8C94-CCEAA5655562}" sibTransId="{A48C198C-5D08-41B5-9B51-1DEEA0E8C5A5}"/>
    <dgm:cxn modelId="{2BCFF010-66D0-42B2-8F39-B6D1BA5DD7B4}" type="presOf" srcId="{D4CE93AF-E52B-4D63-AD6E-845DFA023B10}" destId="{2C2BA2AC-7EAC-4951-A630-DA42644EEE84}" srcOrd="0" destOrd="0" presId="urn:microsoft.com/office/officeart/2005/8/layout/arrow5"/>
    <dgm:cxn modelId="{04919972-4D9E-407A-85A4-D9358AAC8F97}" type="presOf" srcId="{21F46C2C-84C3-42B3-B36D-FE6A40A81B04}" destId="{466C52B9-963E-4E9D-94C0-9C24F189BE2F}" srcOrd="0" destOrd="0" presId="urn:microsoft.com/office/officeart/2005/8/layout/arrow5"/>
    <dgm:cxn modelId="{05E1170A-0762-4017-B659-14A89A8BA4F1}" type="presParOf" srcId="{466C52B9-963E-4E9D-94C0-9C24F189BE2F}" destId="{2C2BA2AC-7EAC-4951-A630-DA42644EEE84}" srcOrd="0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0B79C73-94AE-4248-80ED-4C0645AD2926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C02FD858-D824-4ECA-8740-AA0A27BBC893}">
      <dgm:prSet/>
      <dgm:spPr/>
      <dgm:t>
        <a:bodyPr/>
        <a:lstStyle/>
        <a:p>
          <a:pPr rtl="0"/>
          <a:r>
            <a:rPr lang="cs-CZ" smtClean="0"/>
            <a:t>POLITIKA JAKO SPOLUPRÁCE</a:t>
          </a:r>
          <a:endParaRPr lang="cs-CZ"/>
        </a:p>
      </dgm:t>
    </dgm:pt>
    <dgm:pt modelId="{36345860-FE9D-4F1C-92E5-D406375C42B4}" type="parTrans" cxnId="{D67C8AB1-E6C3-4D81-A629-54E81DC3121B}">
      <dgm:prSet/>
      <dgm:spPr/>
      <dgm:t>
        <a:bodyPr/>
        <a:lstStyle/>
        <a:p>
          <a:endParaRPr lang="cs-CZ"/>
        </a:p>
      </dgm:t>
    </dgm:pt>
    <dgm:pt modelId="{295AC46F-F706-47D8-B89E-600BAE2F2447}" type="sibTrans" cxnId="{D67C8AB1-E6C3-4D81-A629-54E81DC3121B}">
      <dgm:prSet/>
      <dgm:spPr/>
      <dgm:t>
        <a:bodyPr/>
        <a:lstStyle/>
        <a:p>
          <a:endParaRPr lang="cs-CZ"/>
        </a:p>
      </dgm:t>
    </dgm:pt>
    <dgm:pt modelId="{181A4687-46B1-42EF-9FA9-DD0E213D5FE3}" type="pres">
      <dgm:prSet presAssocID="{10B79C73-94AE-4248-80ED-4C0645AD292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F57F3F7-4220-4E45-97FD-61CA51846104}" type="pres">
      <dgm:prSet presAssocID="{C02FD858-D824-4ECA-8740-AA0A27BBC893}" presName="arrow" presStyleLbl="node1" presStyleIdx="0" presStyleCnt="1" custAng="54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7C8AB1-E6C3-4D81-A629-54E81DC3121B}" srcId="{10B79C73-94AE-4248-80ED-4C0645AD2926}" destId="{C02FD858-D824-4ECA-8740-AA0A27BBC893}" srcOrd="0" destOrd="0" parTransId="{36345860-FE9D-4F1C-92E5-D406375C42B4}" sibTransId="{295AC46F-F706-47D8-B89E-600BAE2F2447}"/>
    <dgm:cxn modelId="{1E3A435D-DE28-4BF2-BF5E-50A08B4622B3}" type="presOf" srcId="{10B79C73-94AE-4248-80ED-4C0645AD2926}" destId="{181A4687-46B1-42EF-9FA9-DD0E213D5FE3}" srcOrd="0" destOrd="0" presId="urn:microsoft.com/office/officeart/2005/8/layout/arrow5"/>
    <dgm:cxn modelId="{FA4AF456-C959-4C5D-8C2A-4A6CB8598B87}" type="presOf" srcId="{C02FD858-D824-4ECA-8740-AA0A27BBC893}" destId="{9F57F3F7-4220-4E45-97FD-61CA51846104}" srcOrd="0" destOrd="0" presId="urn:microsoft.com/office/officeart/2005/8/layout/arrow5"/>
    <dgm:cxn modelId="{C9851877-D36D-4DC0-A21B-990734CFDCA7}" type="presParOf" srcId="{181A4687-46B1-42EF-9FA9-DD0E213D5FE3}" destId="{9F57F3F7-4220-4E45-97FD-61CA51846104}" srcOrd="0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96DE27A-B667-4511-9790-C20B2D815E29}">
      <dsp:nvSpPr>
        <dsp:cNvPr id="0" name=""/>
        <dsp:cNvSpPr/>
      </dsp:nvSpPr>
      <dsp:spPr>
        <a:xfrm>
          <a:off x="0" y="282486"/>
          <a:ext cx="8229600" cy="5024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29108" rIns="638708" bIns="78232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100" kern="1200" smtClean="0"/>
            <a:t>dějiny politických teorií, politická filozofie, politické ideologie</a:t>
          </a:r>
          <a:endParaRPr lang="cs-CZ" sz="1100" kern="1200"/>
        </a:p>
      </dsp:txBody>
      <dsp:txXfrm>
        <a:off x="0" y="282486"/>
        <a:ext cx="8229600" cy="502425"/>
      </dsp:txXfrm>
    </dsp:sp>
    <dsp:sp modelId="{DC108601-373B-401C-9364-0F47E748A041}">
      <dsp:nvSpPr>
        <dsp:cNvPr id="0" name=""/>
        <dsp:cNvSpPr/>
      </dsp:nvSpPr>
      <dsp:spPr>
        <a:xfrm>
          <a:off x="411480" y="120126"/>
          <a:ext cx="5760720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smtClean="0"/>
            <a:t>POLITICKÉ TEORIE</a:t>
          </a:r>
          <a:endParaRPr lang="cs-CZ" sz="1600" b="1" kern="1200"/>
        </a:p>
      </dsp:txBody>
      <dsp:txXfrm>
        <a:off x="411480" y="120126"/>
        <a:ext cx="5760720" cy="324720"/>
      </dsp:txXfrm>
    </dsp:sp>
    <dsp:sp modelId="{22626C0E-61F7-4FF2-882A-83C0C8E3E652}">
      <dsp:nvSpPr>
        <dsp:cNvPr id="0" name=""/>
        <dsp:cNvSpPr/>
      </dsp:nvSpPr>
      <dsp:spPr>
        <a:xfrm>
          <a:off x="0" y="1006671"/>
          <a:ext cx="8229600" cy="5024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29108" rIns="638708" bIns="78232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100" kern="1200" smtClean="0"/>
            <a:t>teorie státu a práva, ústava, státní správa </a:t>
          </a:r>
          <a:endParaRPr lang="cs-CZ" sz="1100" kern="1200"/>
        </a:p>
      </dsp:txBody>
      <dsp:txXfrm>
        <a:off x="0" y="1006671"/>
        <a:ext cx="8229600" cy="502425"/>
      </dsp:txXfrm>
    </dsp:sp>
    <dsp:sp modelId="{4453DB2E-4CB3-42D7-A749-3EA55B1C3F64}">
      <dsp:nvSpPr>
        <dsp:cNvPr id="0" name=""/>
        <dsp:cNvSpPr/>
      </dsp:nvSpPr>
      <dsp:spPr>
        <a:xfrm>
          <a:off x="411480" y="844311"/>
          <a:ext cx="5760720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smtClean="0"/>
            <a:t>POLITICKÉ</a:t>
          </a:r>
          <a:r>
            <a:rPr lang="cs-CZ" sz="1100" kern="1200" smtClean="0"/>
            <a:t>  </a:t>
          </a:r>
          <a:r>
            <a:rPr lang="cs-CZ" sz="1600" b="1" kern="1200" smtClean="0"/>
            <a:t>INSTITUCE</a:t>
          </a:r>
          <a:endParaRPr lang="cs-CZ" sz="1600" b="1" kern="1200"/>
        </a:p>
      </dsp:txBody>
      <dsp:txXfrm>
        <a:off x="411480" y="844311"/>
        <a:ext cx="5760720" cy="324720"/>
      </dsp:txXfrm>
    </dsp:sp>
    <dsp:sp modelId="{16120F44-0A20-4349-99C9-8E1B6F68E018}">
      <dsp:nvSpPr>
        <dsp:cNvPr id="0" name=""/>
        <dsp:cNvSpPr/>
      </dsp:nvSpPr>
      <dsp:spPr>
        <a:xfrm>
          <a:off x="0" y="1730856"/>
          <a:ext cx="8229600" cy="5024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29108" rIns="638708" bIns="78232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100" kern="1200" smtClean="0"/>
            <a:t>demokratické a totalitní</a:t>
          </a:r>
          <a:endParaRPr lang="cs-CZ" sz="1100" kern="1200"/>
        </a:p>
      </dsp:txBody>
      <dsp:txXfrm>
        <a:off x="0" y="1730856"/>
        <a:ext cx="8229600" cy="502425"/>
      </dsp:txXfrm>
    </dsp:sp>
    <dsp:sp modelId="{66455810-2748-4036-BC8B-0978310A5266}">
      <dsp:nvSpPr>
        <dsp:cNvPr id="0" name=""/>
        <dsp:cNvSpPr/>
      </dsp:nvSpPr>
      <dsp:spPr>
        <a:xfrm>
          <a:off x="411480" y="1568496"/>
          <a:ext cx="5760720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smtClean="0"/>
            <a:t>POLITICKÉ</a:t>
          </a:r>
          <a:r>
            <a:rPr lang="cs-CZ" sz="1100" kern="1200" smtClean="0"/>
            <a:t>  </a:t>
          </a:r>
          <a:r>
            <a:rPr lang="cs-CZ" sz="1600" b="1" kern="1200" smtClean="0"/>
            <a:t>SYSTÉMY</a:t>
          </a:r>
          <a:endParaRPr lang="cs-CZ" sz="1600" b="1" kern="1200"/>
        </a:p>
      </dsp:txBody>
      <dsp:txXfrm>
        <a:off x="411480" y="1568496"/>
        <a:ext cx="5760720" cy="324720"/>
      </dsp:txXfrm>
    </dsp:sp>
    <dsp:sp modelId="{F2C91B13-478D-443C-929F-F173E16F22D8}">
      <dsp:nvSpPr>
        <dsp:cNvPr id="0" name=""/>
        <dsp:cNvSpPr/>
      </dsp:nvSpPr>
      <dsp:spPr>
        <a:xfrm>
          <a:off x="0" y="2455041"/>
          <a:ext cx="8229600" cy="5024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29108" rIns="638708" bIns="78232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100" kern="1200" smtClean="0"/>
            <a:t>teorie moci, politická participace</a:t>
          </a:r>
          <a:endParaRPr lang="cs-CZ" sz="1100" kern="1200"/>
        </a:p>
      </dsp:txBody>
      <dsp:txXfrm>
        <a:off x="0" y="2455041"/>
        <a:ext cx="8229600" cy="502425"/>
      </dsp:txXfrm>
    </dsp:sp>
    <dsp:sp modelId="{43717C58-0563-4F4B-9288-85961164B257}">
      <dsp:nvSpPr>
        <dsp:cNvPr id="0" name=""/>
        <dsp:cNvSpPr/>
      </dsp:nvSpPr>
      <dsp:spPr>
        <a:xfrm>
          <a:off x="411480" y="2292681"/>
          <a:ext cx="5760720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smtClean="0"/>
            <a:t>POLITICKÁ</a:t>
          </a:r>
          <a:r>
            <a:rPr lang="cs-CZ" sz="1100" kern="1200" smtClean="0"/>
            <a:t>  </a:t>
          </a:r>
          <a:r>
            <a:rPr lang="cs-CZ" sz="1600" b="1" kern="1200" smtClean="0"/>
            <a:t>SOCIOLOGIE</a:t>
          </a:r>
          <a:endParaRPr lang="cs-CZ" sz="1600" b="1" kern="1200"/>
        </a:p>
      </dsp:txBody>
      <dsp:txXfrm>
        <a:off x="411480" y="2292681"/>
        <a:ext cx="5760720" cy="324720"/>
      </dsp:txXfrm>
    </dsp:sp>
    <dsp:sp modelId="{4C2FFE62-43D5-4751-8D58-F78F18887169}">
      <dsp:nvSpPr>
        <dsp:cNvPr id="0" name=""/>
        <dsp:cNvSpPr/>
      </dsp:nvSpPr>
      <dsp:spPr>
        <a:xfrm>
          <a:off x="0" y="3179226"/>
          <a:ext cx="8229600" cy="5024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29108" rIns="638708" bIns="78232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100" kern="1200" smtClean="0"/>
            <a:t>vztah mezi ekonomikou a politickou mocí</a:t>
          </a:r>
          <a:endParaRPr lang="cs-CZ" sz="1100" kern="1200"/>
        </a:p>
      </dsp:txBody>
      <dsp:txXfrm>
        <a:off x="0" y="3179226"/>
        <a:ext cx="8229600" cy="502425"/>
      </dsp:txXfrm>
    </dsp:sp>
    <dsp:sp modelId="{21DEDB30-B806-4F73-AD1E-686F05A85ED0}">
      <dsp:nvSpPr>
        <dsp:cNvPr id="0" name=""/>
        <dsp:cNvSpPr/>
      </dsp:nvSpPr>
      <dsp:spPr>
        <a:xfrm>
          <a:off x="411480" y="3016866"/>
          <a:ext cx="5760720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smtClean="0"/>
            <a:t>POLITICKÁ</a:t>
          </a:r>
          <a:r>
            <a:rPr lang="cs-CZ" sz="1100" kern="1200" smtClean="0"/>
            <a:t>  </a:t>
          </a:r>
          <a:r>
            <a:rPr lang="cs-CZ" sz="1600" b="1" kern="1200" smtClean="0"/>
            <a:t>EKONOMIE</a:t>
          </a:r>
          <a:endParaRPr lang="cs-CZ" sz="1600" b="1" kern="1200"/>
        </a:p>
      </dsp:txBody>
      <dsp:txXfrm>
        <a:off x="411480" y="3016866"/>
        <a:ext cx="5760720" cy="324720"/>
      </dsp:txXfrm>
    </dsp:sp>
    <dsp:sp modelId="{0B214C36-C3B3-46C6-8FAE-46676A3C315B}">
      <dsp:nvSpPr>
        <dsp:cNvPr id="0" name=""/>
        <dsp:cNvSpPr/>
      </dsp:nvSpPr>
      <dsp:spPr>
        <a:xfrm>
          <a:off x="0" y="3903410"/>
          <a:ext cx="8229600" cy="5024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29108" rIns="638708" bIns="78232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100" kern="1200" smtClean="0"/>
            <a:t>otázky vnější (zahraniční)  politiky </a:t>
          </a:r>
          <a:endParaRPr lang="cs-CZ" sz="1100" kern="1200"/>
        </a:p>
      </dsp:txBody>
      <dsp:txXfrm>
        <a:off x="0" y="3903410"/>
        <a:ext cx="8229600" cy="502425"/>
      </dsp:txXfrm>
    </dsp:sp>
    <dsp:sp modelId="{76094CE5-22D0-4738-9E42-4964E0F78D1F}">
      <dsp:nvSpPr>
        <dsp:cNvPr id="0" name=""/>
        <dsp:cNvSpPr/>
      </dsp:nvSpPr>
      <dsp:spPr>
        <a:xfrm>
          <a:off x="411480" y="3741051"/>
          <a:ext cx="5760720" cy="32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smtClean="0"/>
            <a:t>MEZINÁRODNÍ</a:t>
          </a:r>
          <a:r>
            <a:rPr lang="cs-CZ" sz="1100" kern="1200" smtClean="0"/>
            <a:t>  </a:t>
          </a:r>
          <a:r>
            <a:rPr lang="cs-CZ" sz="1600" b="1" kern="1200" smtClean="0"/>
            <a:t>VZTAHY</a:t>
          </a:r>
          <a:endParaRPr lang="cs-CZ" sz="1600" b="1" kern="1200"/>
        </a:p>
      </dsp:txBody>
      <dsp:txXfrm>
        <a:off x="411480" y="3741051"/>
        <a:ext cx="5760720" cy="3247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6DA1AB8-32A5-42D3-92D7-B0ED50AF85F9}">
      <dsp:nvSpPr>
        <dsp:cNvPr id="0" name=""/>
        <dsp:cNvSpPr/>
      </dsp:nvSpPr>
      <dsp:spPr>
        <a:xfrm rot="21300000">
          <a:off x="25254" y="1794666"/>
          <a:ext cx="8179091" cy="936629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82A288-3C03-4D57-9CB2-E5A2DA941FF1}">
      <dsp:nvSpPr>
        <dsp:cNvPr id="0" name=""/>
        <dsp:cNvSpPr/>
      </dsp:nvSpPr>
      <dsp:spPr>
        <a:xfrm>
          <a:off x="987552" y="226298"/>
          <a:ext cx="2468880" cy="1810385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2842BD-192A-4CC0-81E7-6CD3453F4A8A}">
      <dsp:nvSpPr>
        <dsp:cNvPr id="0" name=""/>
        <dsp:cNvSpPr/>
      </dsp:nvSpPr>
      <dsp:spPr>
        <a:xfrm>
          <a:off x="4361687" y="0"/>
          <a:ext cx="2633472" cy="1900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smtClean="0"/>
            <a:t>Politika je umění řídit stát (politika vnitřní) a organizovat vztahy mezi státy (politika zahraniční).  </a:t>
          </a:r>
          <a:endParaRPr lang="cs-CZ" sz="1800" kern="1200"/>
        </a:p>
      </dsp:txBody>
      <dsp:txXfrm>
        <a:off x="4361687" y="0"/>
        <a:ext cx="2633472" cy="1900904"/>
      </dsp:txXfrm>
    </dsp:sp>
    <dsp:sp modelId="{A59E81A0-524C-43AA-8E0A-E9ED3C463496}">
      <dsp:nvSpPr>
        <dsp:cNvPr id="0" name=""/>
        <dsp:cNvSpPr/>
      </dsp:nvSpPr>
      <dsp:spPr>
        <a:xfrm>
          <a:off x="4773168" y="2489279"/>
          <a:ext cx="2468880" cy="1810385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2E1A2C-BCE6-4242-87B3-83EAF3C1AEEE}">
      <dsp:nvSpPr>
        <dsp:cNvPr id="0" name=""/>
        <dsp:cNvSpPr/>
      </dsp:nvSpPr>
      <dsp:spPr>
        <a:xfrm>
          <a:off x="1234440" y="2625058"/>
          <a:ext cx="2633472" cy="1900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1234440" y="2625058"/>
        <a:ext cx="2633472" cy="190090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C2BA2AC-7EAC-4951-A630-DA42644EEE84}">
      <dsp:nvSpPr>
        <dsp:cNvPr id="0" name=""/>
        <dsp:cNvSpPr/>
      </dsp:nvSpPr>
      <dsp:spPr>
        <a:xfrm rot="16200000">
          <a:off x="82342" y="0"/>
          <a:ext cx="3941550" cy="3941550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smtClean="0"/>
            <a:t>POLITIKA JAKO KONFLIKT</a:t>
          </a:r>
          <a:endParaRPr lang="cs-CZ" sz="2100" kern="1200"/>
        </a:p>
      </dsp:txBody>
      <dsp:txXfrm rot="16200000">
        <a:off x="82342" y="0"/>
        <a:ext cx="3941550" cy="394155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F57F3F7-4220-4E45-97FD-61CA51846104}">
      <dsp:nvSpPr>
        <dsp:cNvPr id="0" name=""/>
        <dsp:cNvSpPr/>
      </dsp:nvSpPr>
      <dsp:spPr>
        <a:xfrm rot="5400000">
          <a:off x="51311" y="1305"/>
          <a:ext cx="3939151" cy="3939151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smtClean="0"/>
            <a:t>POLITIKA JAKO SPOLUPRÁCE</a:t>
          </a:r>
          <a:endParaRPr lang="cs-CZ" sz="2100" kern="1200"/>
        </a:p>
      </dsp:txBody>
      <dsp:txXfrm rot="5400000">
        <a:off x="51311" y="1305"/>
        <a:ext cx="3939151" cy="39391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5D19-215D-4541-B59A-F99E5ADC2C06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F9F8CE-DF12-4096-83FD-51270141D66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144D20-73A6-49A7-AE7B-9D27030A7CD1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4B02F-7DEB-4958-AF80-84F95329FA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4B02F-7DEB-4958-AF80-84F95329FA8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17.11.2012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Úvod do politologie</a:t>
            </a:r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 </a:t>
            </a:r>
            <a:r>
              <a:rPr lang="cs-CZ" err="1" smtClean="0"/>
              <a:t>řec</a:t>
            </a:r>
            <a:r>
              <a:rPr lang="cs-CZ" smtClean="0"/>
              <a:t>. „polis“ – obec + „logos“ – věda</a:t>
            </a:r>
          </a:p>
          <a:p>
            <a:r>
              <a:rPr lang="cs-CZ" err="1" smtClean="0"/>
              <a:t>angl</a:t>
            </a:r>
            <a:r>
              <a:rPr lang="cs-CZ" smtClean="0"/>
              <a:t>. „</a:t>
            </a:r>
            <a:r>
              <a:rPr lang="cs-CZ" err="1" smtClean="0"/>
              <a:t>politic</a:t>
            </a:r>
            <a:r>
              <a:rPr lang="cs-CZ" smtClean="0"/>
              <a:t> science“ – politická věda</a:t>
            </a:r>
          </a:p>
          <a:p>
            <a:r>
              <a:rPr lang="cs-CZ" smtClean="0"/>
              <a:t>společenská věda o politice</a:t>
            </a:r>
          </a:p>
          <a:p>
            <a:r>
              <a:rPr lang="cs-CZ" smtClean="0"/>
              <a:t>Vznik moderní politické vědy se datuje od poloviny devatenáctého století.</a:t>
            </a:r>
          </a:p>
          <a:p>
            <a:pPr algn="r">
              <a:buNone/>
            </a:pPr>
            <a:r>
              <a:rPr lang="cs-CZ" sz="1600" smtClean="0"/>
              <a:t>(</a:t>
            </a:r>
            <a:r>
              <a:rPr lang="cs-CZ" sz="1600" err="1" smtClean="0"/>
              <a:t>Bendl</a:t>
            </a:r>
            <a:r>
              <a:rPr lang="cs-CZ" sz="1600" smtClean="0"/>
              <a:t>, 2000)</a:t>
            </a:r>
            <a:endParaRPr lang="cs-CZ" sz="160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Politologie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cs-CZ" smtClean="0"/>
          </a:p>
          <a:p>
            <a:pPr algn="just"/>
            <a:r>
              <a:rPr lang="cs-CZ" smtClean="0"/>
              <a:t>věda zabývající se studiem </a:t>
            </a:r>
            <a:r>
              <a:rPr lang="cs-CZ" b="1" u="sng" smtClean="0">
                <a:solidFill>
                  <a:schemeClr val="accent2">
                    <a:lumMod val="50000"/>
                  </a:schemeClr>
                </a:solidFill>
              </a:rPr>
              <a:t>politických teorií</a:t>
            </a:r>
            <a:r>
              <a:rPr lang="cs-CZ" smtClean="0"/>
              <a:t>, politických systémů, pravidel a zákonitostí, politického řízení, politických institucí, státních i nestátních organizací, mezinárodní politiky a vztahů mezi státy, politická věda</a:t>
            </a:r>
          </a:p>
          <a:p>
            <a:pPr algn="just"/>
            <a:endParaRPr lang="cs-CZ" smtClean="0"/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r>
              <a:rPr lang="cs-CZ" sz="1400" kern="0" smtClean="0">
                <a:solidFill>
                  <a:prstClr val="black"/>
                </a:solidFill>
              </a:rPr>
              <a:t>(</a:t>
            </a:r>
            <a:r>
              <a:rPr lang="cs-CZ" sz="1400" kern="0" err="1" smtClean="0">
                <a:solidFill>
                  <a:prstClr val="black"/>
                </a:solidFill>
              </a:rPr>
              <a:t>ASCS</a:t>
            </a:r>
            <a:r>
              <a:rPr lang="cs-CZ" sz="1400" kern="0" smtClean="0">
                <a:solidFill>
                  <a:prstClr val="black"/>
                </a:solidFill>
              </a:rPr>
              <a:t>, 1997)</a:t>
            </a:r>
            <a:endParaRPr lang="cs-CZ" sz="1400" kern="0" smtClean="0">
              <a:solidFill>
                <a:sysClr val="windowText" lastClr="000000"/>
              </a:solidFill>
            </a:endParaRPr>
          </a:p>
          <a:p>
            <a:endParaRPr lang="cs-CZ" smtClean="0"/>
          </a:p>
          <a:p>
            <a:endParaRPr lang="cs-CZ" smtClean="0"/>
          </a:p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Politologie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  <a:p>
            <a:r>
              <a:rPr lang="cs-CZ" smtClean="0"/>
              <a:t>Systematické uvažování o podstatě a cílech vlády, obvykle zahrnující výklad stávajících politických institucí i názor na to, jak (pokud vůbec) by se měly měnit.</a:t>
            </a:r>
          </a:p>
          <a:p>
            <a:pPr algn="r">
              <a:buNone/>
            </a:pPr>
            <a:r>
              <a:rPr lang="cs-CZ" sz="1600" smtClean="0"/>
              <a:t>(Miller, 2003)</a:t>
            </a:r>
            <a:endParaRPr lang="cs-CZ" sz="160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politická teorie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Hlavní okruhy zájmu politologie:</a:t>
            </a:r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948264" y="6165304"/>
            <a:ext cx="17281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 algn="r">
              <a:spcBef>
                <a:spcPts val="400"/>
              </a:spcBef>
              <a:buClr>
                <a:srgbClr val="727CA3"/>
              </a:buClr>
              <a:buSzPct val="68000"/>
            </a:pPr>
            <a:r>
              <a:rPr lang="cs-CZ" sz="1600" smtClean="0">
                <a:solidFill>
                  <a:prstClr val="black"/>
                </a:solidFill>
              </a:rPr>
              <a:t>(Bendl, 2000)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C108601-373B-401C-9364-0F47E748A0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DC108601-373B-401C-9364-0F47E748A0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96DE27A-B667-4511-9790-C20B2D815E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296DE27A-B667-4511-9790-C20B2D815E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53DB2E-4CB3-42D7-A749-3EA55B1C3F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4453DB2E-4CB3-42D7-A749-3EA55B1C3F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626C0E-61F7-4FF2-882A-83C0C8E3E6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graphicEl>
                                              <a:dgm id="{22626C0E-61F7-4FF2-882A-83C0C8E3E6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6455810-2748-4036-BC8B-0978310A52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graphicEl>
                                              <a:dgm id="{66455810-2748-4036-BC8B-0978310A52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120F44-0A20-4349-99C9-8E1B6F68E0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graphicEl>
                                              <a:dgm id="{16120F44-0A20-4349-99C9-8E1B6F68E0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3717C58-0563-4F4B-9288-85961164B2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graphicEl>
                                              <a:dgm id="{43717C58-0563-4F4B-9288-85961164B2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2C91B13-478D-443C-929F-F173E16F22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graphicEl>
                                              <a:dgm id="{F2C91B13-478D-443C-929F-F173E16F22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1DEDB30-B806-4F73-AD1E-686F05A85E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graphicEl>
                                              <a:dgm id="{21DEDB30-B806-4F73-AD1E-686F05A85E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C2FFE62-43D5-4751-8D58-F78F188871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>
                                            <p:graphicEl>
                                              <a:dgm id="{4C2FFE62-43D5-4751-8D58-F78F188871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6094CE5-22D0-4738-9E42-4964E0F78D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>
                                            <p:graphicEl>
                                              <a:dgm id="{76094CE5-22D0-4738-9E42-4964E0F78D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214C36-C3B3-46C6-8FAE-46676A3C31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">
                                            <p:graphicEl>
                                              <a:dgm id="{0B214C36-C3B3-46C6-8FAE-46676A3C31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Co je politika?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691680" y="4293096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Politika je činnost, jejímž prostřednictvím lidé tvoří, chrání a mění obecná pravidla, kterými se řídí ve svém životě.</a:t>
            </a:r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020272" y="2996952"/>
            <a:ext cx="1368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smtClean="0"/>
              <a:t>(Eichler, 1995)</a:t>
            </a:r>
            <a:endParaRPr lang="cs-CZ" sz="1100"/>
          </a:p>
        </p:txBody>
      </p:sp>
      <p:sp>
        <p:nvSpPr>
          <p:cNvPr id="9" name="TextovéPole 8"/>
          <p:cNvSpPr txBox="1"/>
          <p:nvPr/>
        </p:nvSpPr>
        <p:spPr>
          <a:xfrm>
            <a:off x="3707904" y="5733256"/>
            <a:ext cx="18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smtClean="0"/>
              <a:t>(</a:t>
            </a:r>
            <a:r>
              <a:rPr lang="cs-CZ" sz="1100" err="1" smtClean="0"/>
              <a:t>Heywood</a:t>
            </a:r>
            <a:r>
              <a:rPr lang="cs-CZ" sz="1100" smtClean="0"/>
              <a:t>, 2008)</a:t>
            </a:r>
            <a:endParaRPr lang="cs-CZ" sz="11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DA1AB8-32A5-42D3-92D7-B0ED50AF85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16DA1AB8-32A5-42D3-92D7-B0ED50AF85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182A288-3C03-4D57-9CB2-E5A2DA941F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graphicEl>
                                              <a:dgm id="{0182A288-3C03-4D57-9CB2-E5A2DA941F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2842BD-192A-4CC0-81E7-6CD3453F4A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graphicEl>
                                              <a:dgm id="{9E2842BD-192A-4CC0-81E7-6CD3453F4A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9E81A0-524C-43AA-8E0A-E9ED3C4634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graphicEl>
                                              <a:dgm id="{A59E81A0-524C-43AA-8E0A-E9ED3C4634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2E1A2C-BCE6-4242-87B3-83EAF3C1AE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graphicEl>
                                              <a:dgm id="{2B2E1A2C-BCE6-4242-87B3-83EAF3C1AE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/>
        </p:bldSub>
      </p:bldGraphic>
      <p:bldP spid="7" grpId="0" build="p"/>
      <p:bldP spid="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scene3d>
            <a:camera prst="isometricOffAxis1Right"/>
            <a:lightRig rig="threePt" dir="t"/>
          </a:scene3d>
        </p:spPr>
        <p:txBody>
          <a:bodyPr/>
          <a:lstStyle/>
          <a:p>
            <a:r>
              <a:rPr lang="cs-CZ" smtClean="0"/>
              <a:t>Politika jako umění vládnout</a:t>
            </a:r>
          </a:p>
          <a:p>
            <a:endParaRPr lang="cs-CZ" smtClean="0"/>
          </a:p>
          <a:p>
            <a:r>
              <a:rPr lang="cs-CZ" smtClean="0"/>
              <a:t>Politika jako věc veřejná</a:t>
            </a:r>
          </a:p>
          <a:p>
            <a:endParaRPr lang="cs-CZ" smtClean="0"/>
          </a:p>
          <a:p>
            <a:r>
              <a:rPr lang="cs-CZ" smtClean="0"/>
              <a:t>Politika jako kompromis a konsenzus – „umění možného“</a:t>
            </a:r>
          </a:p>
          <a:p>
            <a:endParaRPr lang="cs-CZ" smtClean="0"/>
          </a:p>
          <a:p>
            <a:r>
              <a:rPr lang="cs-CZ" smtClean="0"/>
              <a:t>Politika jako moc a rozdělování zdrojů</a:t>
            </a: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„Rozmlžení“ významu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300192" y="5589240"/>
            <a:ext cx="1944216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1100" smtClean="0">
                <a:solidFill>
                  <a:prstClr val="black"/>
                </a:solidFill>
              </a:rPr>
              <a:t>(Heywood, 2008)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scene3d>
            <a:camera prst="isometricOffAxis1Right"/>
            <a:lightRig rig="threePt" dir="t"/>
          </a:scene3d>
        </p:spPr>
        <p:txBody>
          <a:bodyPr/>
          <a:lstStyle/>
          <a:p>
            <a:r>
              <a:rPr lang="cs-CZ" smtClean="0"/>
              <a:t>Politika jako umění vládnout</a:t>
            </a:r>
          </a:p>
          <a:p>
            <a:endParaRPr lang="cs-CZ" smtClean="0"/>
          </a:p>
          <a:p>
            <a:r>
              <a:rPr lang="cs-CZ" smtClean="0"/>
              <a:t>Politika jako věc veřejná</a:t>
            </a:r>
          </a:p>
          <a:p>
            <a:endParaRPr lang="cs-CZ" smtClean="0"/>
          </a:p>
          <a:p>
            <a:r>
              <a:rPr lang="cs-CZ" smtClean="0"/>
              <a:t>Politika jako kompromis a konsenzus – „umění možného“</a:t>
            </a:r>
          </a:p>
          <a:p>
            <a:endParaRPr lang="cs-CZ" smtClean="0"/>
          </a:p>
          <a:p>
            <a:r>
              <a:rPr lang="cs-CZ" smtClean="0"/>
              <a:t>Politika jako moc a rozdělování zdrojů</a:t>
            </a: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„Rozmlžení“ významu</a:t>
            </a:r>
            <a:endParaRPr lang="cs-CZ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symbol pro obsah 8"/>
          <p:cNvGraphicFramePr>
            <a:graphicFrameLocks noGrp="1"/>
          </p:cNvGraphicFramePr>
          <p:nvPr>
            <p:ph sz="quarter" idx="2"/>
          </p:nvPr>
        </p:nvGraphicFramePr>
        <p:xfrm>
          <a:off x="457200" y="1444294"/>
          <a:ext cx="4040188" cy="3941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Zástupný symbol pro obsah 6"/>
          <p:cNvGraphicFramePr>
            <a:graphicFrameLocks noGrp="1"/>
          </p:cNvGraphicFramePr>
          <p:nvPr>
            <p:ph sz="quarter" idx="4"/>
          </p:nvPr>
        </p:nvGraphicFramePr>
        <p:xfrm>
          <a:off x="4645025" y="1444294"/>
          <a:ext cx="4041775" cy="3941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516216" y="5877272"/>
            <a:ext cx="144016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1100" smtClean="0">
                <a:solidFill>
                  <a:prstClr val="black"/>
                </a:solidFill>
              </a:rPr>
              <a:t>(Heywood, 2008)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C2BA2AC-7EAC-4951-A630-DA42644EEE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graphicEl>
                                              <a:dgm id="{2C2BA2AC-7EAC-4951-A630-DA42644EEE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graphicEl>
                                              <a:dgm id="{2C2BA2AC-7EAC-4951-A630-DA42644EEE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>
                                            <p:graphicEl>
                                              <a:dgm id="{2C2BA2AC-7EAC-4951-A630-DA42644EEE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graphicEl>
                                              <a:dgm id="{2C2BA2AC-7EAC-4951-A630-DA42644EEE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  <p:bldGraphic spid="7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mtClean="0"/>
              <a:t>Dokážete uvést konkrétní příklady toho, kdy je politika konfliktní a kdy v ní vítězí kooperace?</a:t>
            </a:r>
          </a:p>
          <a:p>
            <a:endParaRPr lang="cs-CZ" smtClean="0"/>
          </a:p>
          <a:p>
            <a:r>
              <a:rPr lang="cs-CZ" smtClean="0"/>
              <a:t>Znáte z historie příklad předvědeckého „politologického myšlení“?</a:t>
            </a:r>
          </a:p>
          <a:p>
            <a:endParaRPr lang="cs-CZ" smtClean="0"/>
          </a:p>
          <a:p>
            <a:r>
              <a:rPr lang="cs-CZ" smtClean="0"/>
              <a:t>Proč </a:t>
            </a:r>
            <a:r>
              <a:rPr lang="cs-CZ" smtClean="0"/>
              <a:t>je politika tak </a:t>
            </a:r>
            <a:r>
              <a:rPr lang="cs-CZ" smtClean="0"/>
              <a:t>často </a:t>
            </a:r>
            <a:r>
              <a:rPr lang="cs-CZ" smtClean="0"/>
              <a:t>negativně vnímána?</a:t>
            </a:r>
            <a:endParaRPr lang="cs-CZ" smtClean="0"/>
          </a:p>
          <a:p>
            <a:endParaRPr lang="cs-CZ" smtClean="0"/>
          </a:p>
          <a:p>
            <a:r>
              <a:rPr lang="cs-CZ" smtClean="0"/>
              <a:t>Dokážete argumentovat ve prospěch politické činnosti?</a:t>
            </a:r>
            <a:endParaRPr lang="cs-CZ" smtClean="0"/>
          </a:p>
          <a:p>
            <a:endParaRPr lang="cs-CZ" smtClean="0"/>
          </a:p>
          <a:p>
            <a:r>
              <a:rPr lang="cs-CZ" smtClean="0"/>
              <a:t>Lze se politice </a:t>
            </a:r>
            <a:r>
              <a:rPr lang="cs-CZ" smtClean="0"/>
              <a:t>v reálném životě vyhnout</a:t>
            </a:r>
            <a:r>
              <a:rPr lang="cs-CZ" smtClean="0"/>
              <a:t>?</a:t>
            </a:r>
          </a:p>
          <a:p>
            <a:endParaRPr lang="cs-CZ" smtClean="0"/>
          </a:p>
          <a:p>
            <a:r>
              <a:rPr lang="cs-CZ" smtClean="0"/>
              <a:t>Proč byla idea vědy o politice vždy tak lákavá?</a:t>
            </a:r>
          </a:p>
          <a:p>
            <a:endParaRPr lang="cs-CZ" smtClean="0"/>
          </a:p>
          <a:p>
            <a:r>
              <a:rPr lang="cs-CZ" smtClean="0"/>
              <a:t>Lze politiku studovat objektivně a nepředpojatě?</a:t>
            </a:r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endParaRPr lang="cs-CZ" sz="1600" smtClean="0">
              <a:solidFill>
                <a:prstClr val="black"/>
              </a:solidFill>
            </a:endParaRPr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r>
              <a:rPr lang="cs-CZ" sz="1600" smtClean="0">
                <a:solidFill>
                  <a:prstClr val="black"/>
                </a:solidFill>
              </a:rPr>
              <a:t>(volně upraveno podle: Heywood</a:t>
            </a:r>
            <a:r>
              <a:rPr lang="cs-CZ" sz="1600" smtClean="0">
                <a:solidFill>
                  <a:prstClr val="black"/>
                </a:solidFill>
              </a:rPr>
              <a:t>, 2008)</a:t>
            </a:r>
          </a:p>
          <a:p>
            <a:pPr algn="r">
              <a:buNone/>
            </a:pP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Otázky k diskuzi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2800" i="1" smtClean="0"/>
              <a:t>Akademický slovník cizích slov: [A-Ž]</a:t>
            </a:r>
            <a:r>
              <a:rPr lang="cs-CZ" sz="2800" smtClean="0"/>
              <a:t>. 1. </a:t>
            </a:r>
            <a:r>
              <a:rPr lang="cs-CZ" sz="2800" err="1" smtClean="0"/>
              <a:t>vyd</a:t>
            </a:r>
            <a:r>
              <a:rPr lang="cs-CZ" sz="2800" smtClean="0"/>
              <a:t>. Praha: Academia, 1997. </a:t>
            </a:r>
            <a:r>
              <a:rPr lang="cs-CZ" sz="2800" err="1" smtClean="0"/>
              <a:t>ISBN</a:t>
            </a:r>
            <a:r>
              <a:rPr lang="cs-CZ" sz="2800" smtClean="0"/>
              <a:t> 80-200-0607-9. </a:t>
            </a:r>
          </a:p>
          <a:p>
            <a:r>
              <a:rPr lang="cs-CZ" sz="2800" err="1" smtClean="0"/>
              <a:t>BENDL</a:t>
            </a:r>
            <a:r>
              <a:rPr lang="cs-CZ" sz="2800" smtClean="0"/>
              <a:t>, Stanislav. </a:t>
            </a:r>
            <a:r>
              <a:rPr lang="cs-CZ" sz="2800" i="1" smtClean="0"/>
              <a:t>Maturita ze společenských věd</a:t>
            </a:r>
            <a:r>
              <a:rPr lang="cs-CZ" sz="2800" smtClean="0"/>
              <a:t>. 2. </a:t>
            </a:r>
            <a:r>
              <a:rPr lang="cs-CZ" sz="2800" err="1" smtClean="0"/>
              <a:t>vyd</a:t>
            </a:r>
            <a:r>
              <a:rPr lang="cs-CZ" sz="2800" smtClean="0"/>
              <a:t>. Praha: Aleš Skřivan ml., 2000, </a:t>
            </a:r>
            <a:r>
              <a:rPr lang="cs-CZ" sz="2800" err="1" smtClean="0"/>
              <a:t>ISBN</a:t>
            </a:r>
            <a:r>
              <a:rPr lang="cs-CZ" sz="2800" smtClean="0"/>
              <a:t> 80-902261-9-1.</a:t>
            </a:r>
          </a:p>
          <a:p>
            <a:r>
              <a:rPr lang="cs-CZ" sz="2800" smtClean="0"/>
              <a:t>EICHLER, Bohuslav, Radovan RYSKA a Vladimír SVOBODA. </a:t>
            </a:r>
            <a:r>
              <a:rPr lang="cs-CZ" sz="2800" i="1" smtClean="0"/>
              <a:t>Základy státoprávní teorie, ekonomie a ekonomiky, neformální logiky</a:t>
            </a:r>
            <a:r>
              <a:rPr lang="cs-CZ" sz="2800" smtClean="0"/>
              <a:t>: </a:t>
            </a:r>
            <a:r>
              <a:rPr lang="cs-CZ" sz="2800" i="1" smtClean="0"/>
              <a:t>Základy společenských věd pro střední školy</a:t>
            </a:r>
            <a:r>
              <a:rPr lang="cs-CZ" sz="2800" smtClean="0"/>
              <a:t>. 1. </a:t>
            </a:r>
            <a:r>
              <a:rPr lang="cs-CZ" sz="2800" err="1" smtClean="0"/>
              <a:t>vyd</a:t>
            </a:r>
            <a:r>
              <a:rPr lang="cs-CZ" sz="2800" smtClean="0"/>
              <a:t>. Praha: Fortuna, 1995. </a:t>
            </a:r>
            <a:r>
              <a:rPr lang="cs-CZ" sz="2800" err="1" smtClean="0"/>
              <a:t>ISBN</a:t>
            </a:r>
            <a:r>
              <a:rPr lang="cs-CZ" sz="2800" smtClean="0"/>
              <a:t> 80-716-8240-3. </a:t>
            </a:r>
          </a:p>
          <a:p>
            <a:r>
              <a:rPr lang="cs-CZ" sz="2800" smtClean="0"/>
              <a:t>HEYWOOD, </a:t>
            </a:r>
            <a:r>
              <a:rPr lang="cs-CZ" sz="2800" smtClean="0"/>
              <a:t>Andrey. Politologie. Z angličtiny přeložil Zdeněk Masopust, Plzeň: Aleš Čeněk, 2008. </a:t>
            </a:r>
            <a:r>
              <a:rPr lang="cs-CZ" sz="2800" err="1" smtClean="0"/>
              <a:t>ISBN</a:t>
            </a:r>
            <a:r>
              <a:rPr lang="cs-CZ" sz="2800" smtClean="0"/>
              <a:t> 978-80-7380-115-1.</a:t>
            </a:r>
          </a:p>
          <a:p>
            <a:r>
              <a:rPr lang="cs-CZ" sz="2800" smtClean="0"/>
              <a:t>MILLER, David; </a:t>
            </a:r>
            <a:r>
              <a:rPr lang="cs-CZ" sz="2800" err="1" smtClean="0"/>
              <a:t>COLEMANOVÁ</a:t>
            </a:r>
            <a:r>
              <a:rPr lang="cs-CZ" sz="2800" smtClean="0"/>
              <a:t>, </a:t>
            </a:r>
            <a:r>
              <a:rPr lang="cs-CZ" sz="2800" err="1" smtClean="0"/>
              <a:t>Janet</a:t>
            </a:r>
            <a:r>
              <a:rPr lang="cs-CZ" sz="2800" smtClean="0"/>
              <a:t>; </a:t>
            </a:r>
            <a:r>
              <a:rPr lang="cs-CZ" sz="2800" err="1" smtClean="0"/>
              <a:t>CONNOLLY</a:t>
            </a:r>
            <a:r>
              <a:rPr lang="cs-CZ" sz="2800" smtClean="0"/>
              <a:t>, William a kol. </a:t>
            </a:r>
            <a:r>
              <a:rPr lang="cs-CZ" sz="2800" i="1" err="1" smtClean="0"/>
              <a:t>Blackwellova</a:t>
            </a:r>
            <a:r>
              <a:rPr lang="cs-CZ" sz="2800" i="1" smtClean="0"/>
              <a:t> encyklopedie politického myšlení</a:t>
            </a:r>
            <a:r>
              <a:rPr lang="cs-CZ" sz="2800" smtClean="0"/>
              <a:t>. 2. </a:t>
            </a:r>
            <a:r>
              <a:rPr lang="cs-CZ" sz="2800" err="1" smtClean="0"/>
              <a:t>vyd</a:t>
            </a:r>
            <a:r>
              <a:rPr lang="cs-CZ" sz="2800" smtClean="0"/>
              <a:t>. Brno: </a:t>
            </a:r>
            <a:r>
              <a:rPr lang="cs-CZ" sz="2800" err="1" smtClean="0"/>
              <a:t>Barrister</a:t>
            </a:r>
            <a:r>
              <a:rPr lang="cs-CZ" sz="2800" smtClean="0"/>
              <a:t>&amp;</a:t>
            </a:r>
            <a:r>
              <a:rPr lang="cs-CZ" sz="2800" err="1" smtClean="0"/>
              <a:t>Principal</a:t>
            </a:r>
            <a:r>
              <a:rPr lang="cs-CZ" sz="2800" smtClean="0"/>
              <a:t>, 2003, </a:t>
            </a:r>
            <a:r>
              <a:rPr lang="cs-CZ" sz="2800" err="1" smtClean="0"/>
              <a:t>ISBN</a:t>
            </a:r>
            <a:r>
              <a:rPr lang="cs-CZ" sz="2800" smtClean="0"/>
              <a:t> 80-85947-56-0.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331</TotalTime>
  <Words>529</Words>
  <Application>Microsoft Office PowerPoint</Application>
  <PresentationFormat>Předvádění na obrazovce (4:3)</PresentationFormat>
  <Paragraphs>79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Úvod do politologie</vt:lpstr>
      <vt:lpstr>Politologie</vt:lpstr>
      <vt:lpstr>Politologie</vt:lpstr>
      <vt:lpstr>politická teorie</vt:lpstr>
      <vt:lpstr>Hlavní okruhy zájmu politologie:</vt:lpstr>
      <vt:lpstr>Co je politika?</vt:lpstr>
      <vt:lpstr>„Rozmlžení“ významu</vt:lpstr>
      <vt:lpstr>„Rozmlžení“ významu</vt:lpstr>
      <vt:lpstr>Snímek 9</vt:lpstr>
      <vt:lpstr>Otázky k diskuzi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teorie státu</dc:title>
  <dc:creator>PC</dc:creator>
  <cp:lastModifiedBy>Jiří Krejčí</cp:lastModifiedBy>
  <cp:revision>42</cp:revision>
  <dcterms:created xsi:type="dcterms:W3CDTF">2012-10-20T16:13:12Z</dcterms:created>
  <dcterms:modified xsi:type="dcterms:W3CDTF">2012-11-17T10:35:52Z</dcterms:modified>
</cp:coreProperties>
</file>