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398" r:id="rId2"/>
    <p:sldId id="330" r:id="rId3"/>
    <p:sldId id="331" r:id="rId4"/>
    <p:sldId id="332" r:id="rId5"/>
    <p:sldId id="33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17473A03-0887-4E2C-BE23-E19BFF817024}">
          <p14:sldIdLst>
            <p14:sldId id="398"/>
            <p14:sldId id="330"/>
            <p14:sldId id="331"/>
            <p14:sldId id="332"/>
            <p14:sldId id="33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759" autoAdjust="0"/>
    <p:restoredTop sz="9466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48135-1012-46C3-9046-8D4D6AF34A1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B3648-B80B-4BD3-8191-E1D9727986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361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620688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PRVOUKA  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09822" y="4005064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Vypracovala  Daniela Kubů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ZŠ a MŠ Malý Újezd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boxed\AppData\Local\Microsoft\Windows\Temporary Internet Files\Content.IE5\0RPTJLNX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805264"/>
            <a:ext cx="4176464" cy="80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3728" y="3140968"/>
            <a:ext cx="633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VY_32_INOVACE_12_PRV.-U KRMÍTKA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811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U KRMÍTKA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KRMÍTKO -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POTRAVA PRO PTÁKY V ZIMĚ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PTÁCI :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SÝKORA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VRABEC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KOS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VRÁNA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HAVRAN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1746" name="Picture 2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8322" y="332656"/>
            <a:ext cx="1443771" cy="144016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747" name="Picture 3" descr="C:\Documents and Settings\Daniela\Local Settings\Temporary Internet Files\Content.IE5\T72LV6UQ\MC9001092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0078" y="3805302"/>
            <a:ext cx="1296145" cy="170080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748" name="Picture 4" descr="C:\Documents and Settings\Daniela\Local Settings\Temporary Internet Files\Content.IE5\LHD31BKK\MC9000532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77003"/>
            <a:ext cx="1810512" cy="125821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749" name="Picture 5" descr="C:\Documents and Settings\Daniela\Local Settings\Temporary Internet Files\Content.IE5\T72LV6UQ\MP90017875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76856" y="3006683"/>
            <a:ext cx="2620888" cy="187032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750" name="Picture 6" descr="C:\Documents and Settings\Daniela\Local Settings\Temporary Internet Files\Content.IE5\Q4UHE0AS\MP90043176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696" y="1907973"/>
            <a:ext cx="1440160" cy="209709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6787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U KRMÍTKA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277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8843"/>
          <a:stretch/>
        </p:blipFill>
        <p:spPr bwMode="auto">
          <a:xfrm>
            <a:off x="535564" y="1916832"/>
            <a:ext cx="7344816" cy="417646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39270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JAKOU POTRAVU DÁVÁME PTÁKŮM DO KRMÍTKA?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858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NOVÝ ROK.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23. ISBN 80-85806-80-0.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3754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699</TotalTime>
  <Words>54</Words>
  <Application>Microsoft Office PowerPoint</Application>
  <PresentationFormat>Předvádění na obrazovce (4:3)</PresentationFormat>
  <Paragraphs>18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PRVOUKA  </vt:lpstr>
      <vt:lpstr>U KRMÍTKA</vt:lpstr>
      <vt:lpstr>U KRMÍTKA</vt:lpstr>
      <vt:lpstr>ÚKOLY:</vt:lpstr>
      <vt:lpstr>ZDROJE: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– 1.ROČNÍK</dc:title>
  <dc:creator>Valued Acer Customer</dc:creator>
  <cp:lastModifiedBy>Dumy</cp:lastModifiedBy>
  <cp:revision>68</cp:revision>
  <dcterms:created xsi:type="dcterms:W3CDTF">2011-12-29T10:37:36Z</dcterms:created>
  <dcterms:modified xsi:type="dcterms:W3CDTF">2012-02-29T18:51:47Z</dcterms:modified>
</cp:coreProperties>
</file>