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876" autoAdjust="0"/>
  </p:normalViewPr>
  <p:slideViewPr>
    <p:cSldViewPr>
      <p:cViewPr>
        <p:scale>
          <a:sx n="73" d="100"/>
          <a:sy n="73" d="100"/>
        </p:scale>
        <p:origin x="-42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přivolá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přivolají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jednotlivá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343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2.png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2.wav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audio" Target="../media/audio3.wav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audio" Target="../media/audio5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. (vyšší ročníky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opakování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jak někomu něco nabídneme, procvičení dvou možností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metodika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prstGeom prst="rect">
            <a:avLst/>
          </a:prstGeom>
        </p:spPr>
        <p:style>
          <a:lnRef idx="2">
            <a:schemeClr val="accent3"/>
          </a:lnRef>
          <a:fillRef idx="1002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řeknete, když chcete někomu něco nabídnout? Máte dvě možnosti. Zkuste si je přeložit do českého jazyka.</a:t>
            </a:r>
            <a:endParaRPr lang="cs-CZ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6911" y="1604454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588641" y="1698250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4959" y="1469385"/>
            <a:ext cx="8214083" cy="4205169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</a:t>
            </a:r>
            <a:r>
              <a:rPr lang="cs-CZ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…? </a:t>
            </a:r>
            <a:r>
              <a:rPr lang="cs-CZ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bys …?</a:t>
            </a:r>
          </a:p>
          <a:p>
            <a:pPr marL="0" indent="0">
              <a:buNone/>
            </a:pPr>
            <a:r>
              <a:rPr lang="en-GB" sz="1500" b="1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 </a:t>
            </a:r>
            <a:r>
              <a:rPr lang="en-GB" sz="15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 coffee?</a:t>
            </a:r>
          </a:p>
          <a:p>
            <a:pPr marL="0" indent="0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bys</a:t>
            </a:r>
            <a:r>
              <a:rPr lang="cs-CZ" sz="1500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kávu?</a:t>
            </a:r>
            <a:endParaRPr lang="en-GB" sz="1500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want</a:t>
            </a:r>
            <a:r>
              <a:rPr lang="cs-CZ" sz="1500" b="1" i="1" u="sng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…? Chceš …? </a:t>
            </a:r>
          </a:p>
          <a:p>
            <a:pPr marL="0" indent="0">
              <a:buNone/>
            </a:pPr>
            <a:r>
              <a:rPr lang="en-GB" sz="1500" b="1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want </a:t>
            </a:r>
            <a:r>
              <a:rPr lang="en-GB" sz="1500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something to eat ? </a:t>
            </a:r>
          </a:p>
          <a:p>
            <a:pPr marL="0" indent="0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Chceš</a:t>
            </a:r>
            <a:r>
              <a:rPr lang="cs-CZ" sz="1500" dirty="0" smtClean="0">
                <a:ln w="50800"/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něco k jídlu?</a:t>
            </a:r>
            <a:endParaRPr lang="cs-CZ" sz="1500" dirty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n w="50800"/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" name="Picture 4" descr="C:\Users\oem\AppData\Local\Microsoft\Windows\Temporary Internet Files\Content.IE5\O4TQCB6E\MC9000129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6383"/>
            <a:ext cx="1555241" cy="128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OAGI6XV4\MC900198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555" y="3212976"/>
            <a:ext cx="1322402" cy="111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57" y="343682"/>
            <a:ext cx="8254686" cy="1111048"/>
          </a:xfrm>
        </p:spPr>
        <p:style>
          <a:lnRef idx="2">
            <a:schemeClr val="accent3"/>
          </a:lnRef>
          <a:fillRef idx="1002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Kterou z předchozích možností si vyberete pro vzácnou návštěvu?</a:t>
            </a:r>
            <a:endParaRPr lang="en-GB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64067" y="1652853"/>
            <a:ext cx="8215866" cy="4330712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1500" b="1" i="1" u="sng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b="1" i="1" u="sng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en-GB" sz="1500" b="1" i="1" u="sng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</a:t>
            </a:r>
            <a:r>
              <a:rPr lang="en-GB" sz="1500" b="1" i="1" u="sng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like</a:t>
            </a:r>
            <a:r>
              <a:rPr lang="cs-CZ" sz="1500" b="1" i="1" u="sng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u="sng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…? </a:t>
            </a:r>
            <a:r>
              <a:rPr lang="cs-CZ" sz="1500" b="1" i="1" u="sng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 bys …?</a:t>
            </a:r>
          </a:p>
          <a:p>
            <a:pPr marL="0" indent="0">
              <a:buNone/>
            </a:pPr>
            <a:r>
              <a:rPr lang="en-GB" sz="1500" b="1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 </a:t>
            </a:r>
            <a:r>
              <a:rPr lang="en-GB" sz="1500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 coffee?</a:t>
            </a:r>
          </a:p>
          <a:p>
            <a:pPr marL="0" indent="0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Chtěla </a:t>
            </a:r>
            <a:r>
              <a:rPr lang="cs-CZ" sz="1500" b="1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bys</a:t>
            </a:r>
            <a:r>
              <a:rPr lang="cs-CZ" sz="1500" dirty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kávu</a:t>
            </a:r>
            <a:r>
              <a:rPr lang="cs-CZ" sz="1500" dirty="0" smtClean="0">
                <a:ln w="50800"/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</a:p>
          <a:p>
            <a:pPr marL="0" indent="0">
              <a:buNone/>
            </a:pPr>
            <a:endParaRPr lang="cs-CZ" sz="15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sz="1500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1500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Users\oem\AppData\Local\Microsoft\Windows\Temporary Internet Files\Content.IE5\OAGI6XV4\MC900434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20688"/>
            <a:ext cx="563550" cy="633994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2050" name="Picture 2" descr="C:\Users\oem\AppData\Local\Microsoft\Windows\Temporary Internet Files\Content.IE5\6EZVUUNV\MP9004304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2185067" cy="2185067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4658652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Podmiňovací způsob </a:t>
            </a:r>
            <a:r>
              <a:rPr lang="en-GB" b="1" i="1" dirty="0" smtClean="0">
                <a:solidFill>
                  <a:srgbClr val="0070C0"/>
                </a:solidFill>
              </a:rPr>
              <a:t>would you</a:t>
            </a:r>
            <a:r>
              <a:rPr lang="cs-CZ" b="1" i="1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je mnohem slušnější! </a:t>
            </a:r>
            <a:endParaRPr lang="en-GB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003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Teď přeložte věty.</a:t>
            </a:r>
            <a:endParaRPr lang="en-GB" sz="15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 algn="just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Dali byste si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čaj?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 tee?</a:t>
            </a:r>
          </a:p>
          <a:p>
            <a:pPr algn="just"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Dáš si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čaj nebo kávu?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you like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 tee or coffee?</a:t>
            </a:r>
          </a:p>
          <a:p>
            <a:pPr algn="just">
              <a:buNone/>
            </a:pPr>
            <a:endParaRPr lang="cs-CZ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si dáte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 jídlu</a:t>
            </a:r>
            <a:r>
              <a:rPr lang="en-GB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would you like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eat?</a:t>
            </a:r>
          </a:p>
          <a:p>
            <a:pPr algn="just">
              <a:buNone/>
            </a:pPr>
            <a:endParaRPr lang="cs-CZ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Chceš, </a:t>
            </a:r>
            <a:r>
              <a:rPr lang="cs-CZ" sz="15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abych přišel?</a:t>
            </a:r>
            <a:endParaRPr lang="en-GB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want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me to come?</a:t>
            </a:r>
          </a:p>
          <a:p>
            <a:pPr algn="just">
              <a:buNone/>
            </a:pPr>
            <a:endParaRPr lang="cs-CZ" sz="1500" dirty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Máte rádi 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ryby?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like </a:t>
            </a: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fish?</a:t>
            </a:r>
          </a:p>
          <a:p>
            <a:pPr algn="just">
              <a:buNone/>
            </a:pPr>
            <a:endParaRPr lang="en-GB" sz="1500" dirty="0" smtClean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solidFill>
                <a:schemeClr val="tx1">
                  <a:lumMod val="95000"/>
                  <a:lumOff val="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 descr="C:\Users\oem\AppData\Local\Microsoft\Windows\Temporary Internet Files\Content.IE5\O4TQCB6E\MC9004344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17916"/>
            <a:ext cx="830890" cy="779215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46767" y="5073801"/>
            <a:ext cx="3702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Pozor!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Toto je něco úplně jiného. Nic nenabízím, pouze se ptám, co mají rádi</a:t>
            </a:r>
            <a:r>
              <a:rPr lang="cs-CZ" i="1" dirty="0" smtClean="0">
                <a:solidFill>
                  <a:schemeClr val="accent4">
                    <a:lumMod val="75000"/>
                  </a:schemeClr>
                </a:solidFill>
              </a:rPr>
              <a:t>. </a:t>
            </a:r>
            <a:endParaRPr lang="cs-CZ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oem\AppData\Local\Microsoft\Windows\Temporary Internet Files\Content.IE5\6EZVUUNV\MC9000570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8880"/>
            <a:ext cx="1100138" cy="1825625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Všimli jste si, že v otázkách kde nabízíme, používáme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místo běžného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? Proč?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numCol="1">
            <a:normAutofit/>
          </a:bodyPr>
          <a:lstStyle/>
          <a:p>
            <a:pPr marL="0" indent="0" algn="ctr">
              <a:buNone/>
            </a:pPr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en-GB" sz="20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</a:t>
            </a:r>
            <a:r>
              <a:rPr lang="en-GB" sz="20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like </a:t>
            </a:r>
            <a:r>
              <a:rPr lang="en-GB" sz="20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</a:t>
            </a:r>
            <a:r>
              <a:rPr lang="en-GB" sz="2000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tee or </a:t>
            </a:r>
            <a:r>
              <a:rPr lang="en-GB" sz="20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coffee?</a:t>
            </a:r>
          </a:p>
          <a:p>
            <a:pPr marL="0" indent="0" algn="ctr">
              <a:buNone/>
            </a:pPr>
            <a:endParaRPr lang="cs-CZ" sz="20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en-GB" sz="20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Would </a:t>
            </a:r>
            <a:r>
              <a:rPr lang="en-GB" sz="20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like </a:t>
            </a:r>
            <a:r>
              <a:rPr lang="en-GB" sz="20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something to eat</a:t>
            </a:r>
            <a:r>
              <a:rPr lang="en-GB" sz="20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</a:p>
          <a:p>
            <a:pPr algn="just"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to proto, že čekáme souhlas. Když použijeme </a:t>
            </a:r>
            <a:r>
              <a:rPr lang="en-GB" sz="1500" b="1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any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nabádáme hosta, aby si nic nevzal. Pozor!</a:t>
            </a:r>
          </a:p>
          <a:p>
            <a:pPr marL="0" indent="0" algn="ctr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57461" y="4028871"/>
            <a:ext cx="62290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Vidíš, bylo to snadné!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1" name="Picture 3" descr="C:\Users\oem\AppData\Local\Microsoft\Windows\Temporary Internet Files\Content.IE5\6EZVUUNV\MC90043382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4926002"/>
            <a:ext cx="914400" cy="914400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35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1615</TotalTime>
  <Words>401</Words>
  <Application>Microsoft Office PowerPoint</Application>
  <PresentationFormat>Předvádění na obrazovce (4:3)</PresentationFormat>
  <Paragraphs>113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Co řeknete, když chcete někomu něco nabídnout? Máte dvě možnosti. Zkuste si je přeložit do českého jazyka.</vt:lpstr>
      <vt:lpstr>Kterou z předchozích možností si vyberete pro vzácnou návštěvu?</vt:lpstr>
      <vt:lpstr>Teď přeložte věty.</vt:lpstr>
      <vt:lpstr>Všimli jste si, že v otázkách kde nabízíme, používáme some místo běžného any? Proč?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219</cp:revision>
  <dcterms:created xsi:type="dcterms:W3CDTF">2011-05-26T14:17:08Z</dcterms:created>
  <dcterms:modified xsi:type="dcterms:W3CDTF">2011-12-12T12:11:09Z</dcterms:modified>
</cp:coreProperties>
</file>