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5"/>
  </p:notesMasterIdLst>
  <p:handoutMasterIdLst>
    <p:handoutMasterId r:id="rId16"/>
  </p:handoutMasterIdLst>
  <p:sldIdLst>
    <p:sldId id="261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69" r:id="rId12"/>
    <p:sldId id="279" r:id="rId13"/>
    <p:sldId id="26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66"/>
    <a:srgbClr val="0066CC"/>
    <a:srgbClr val="66FF33"/>
    <a:srgbClr val="FF99FF"/>
    <a:srgbClr val="A9D3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>
        <p:scale>
          <a:sx n="77" d="100"/>
          <a:sy n="77" d="100"/>
        </p:scale>
        <p:origin x="-1176" y="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2893947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9635502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840760" cy="187220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Informatika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VII.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Základy práce s PC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Učivo:                  STROMOVÁ STRUKTURA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</a:t>
            </a:r>
            <a:r>
              <a:rPr lang="cs-CZ" i="1" dirty="0" err="1" smtClean="0"/>
              <a:t>Mgr.Jana</a:t>
            </a:r>
            <a:r>
              <a:rPr lang="cs-CZ" i="1" dirty="0" smtClean="0"/>
              <a:t> </a:t>
            </a:r>
            <a:r>
              <a:rPr lang="cs-CZ" i="1" dirty="0" err="1" smtClean="0"/>
              <a:t>Hložková</a:t>
            </a:r>
            <a:endParaRPr lang="cs-CZ" i="1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20.9.2010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5889848" cy="457200"/>
          </a:xfrm>
        </p:spPr>
        <p:txBody>
          <a:bodyPr/>
          <a:lstStyle/>
          <a:p>
            <a:r>
              <a:rPr lang="cs-CZ" dirty="0" smtClean="0"/>
              <a:t>EU do škol šablona III/2 Inovace a zkvalitnění výuky prostřednictvím ICT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SOUBOR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smtClean="0"/>
              <a:t>Vždy je potřeba, aby informace na disku byly uloženy přehledným způsobem – tak jako knihy v knihovně</a:t>
            </a:r>
          </a:p>
          <a:p>
            <a:r>
              <a:rPr lang="cs-CZ" sz="2800" dirty="0" smtClean="0"/>
              <a:t>Proto existují soubory</a:t>
            </a:r>
          </a:p>
          <a:p>
            <a:r>
              <a:rPr lang="cs-CZ" sz="2800" dirty="0" smtClean="0"/>
              <a:t>Do souboru ukládáme informace, které spolu souvisí a tvoří jeden celek</a:t>
            </a:r>
          </a:p>
          <a:p>
            <a:r>
              <a:rPr lang="cs-CZ" sz="2800" dirty="0" smtClean="0"/>
              <a:t>SOUBOR JE KONKRÉTNÍ NOSIČ INFORMACE</a:t>
            </a:r>
          </a:p>
          <a:p>
            <a:r>
              <a:rPr lang="cs-CZ" sz="2800" dirty="0" smtClean="0"/>
              <a:t>KAŽDÝ SOUBOR JE POJMENOVÁN NÁZVEM A PŘÍPONOU</a:t>
            </a:r>
          </a:p>
          <a:p>
            <a:pPr>
              <a:buNone/>
            </a:pPr>
            <a:endParaRPr lang="cs-CZ" sz="24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Název souboru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Podle koncovky za názvem se pozná o jaký soubor se jedná</a:t>
            </a:r>
          </a:p>
          <a:p>
            <a:pPr algn="ctr">
              <a:buFont typeface="Wingdings" pitchFamily="2" charset="2"/>
              <a:buNone/>
            </a:pPr>
            <a:r>
              <a:rPr lang="cs-CZ" dirty="0" smtClean="0"/>
              <a:t>Projekt1.txt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683568" y="3789040"/>
            <a:ext cx="2951162" cy="20875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b="1" u="sng" dirty="0" smtClean="0"/>
              <a:t>JMÉNO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Název </a:t>
            </a:r>
            <a:r>
              <a:rPr lang="cs-CZ" dirty="0"/>
              <a:t>souboru v operačním </a:t>
            </a:r>
            <a:br>
              <a:rPr lang="cs-CZ" dirty="0"/>
            </a:br>
            <a:r>
              <a:rPr lang="cs-CZ" dirty="0"/>
              <a:t>systému Windows může </a:t>
            </a:r>
            <a:br>
              <a:rPr lang="cs-CZ" dirty="0"/>
            </a:br>
            <a:r>
              <a:rPr lang="cs-CZ" dirty="0"/>
              <a:t>obsahovat až 254 znaků.</a:t>
            </a:r>
            <a:br>
              <a:rPr lang="cs-CZ" dirty="0"/>
            </a:br>
            <a:r>
              <a:rPr lang="cs-CZ" dirty="0"/>
              <a:t>Nesmí obsahovat speciální</a:t>
            </a:r>
            <a:br>
              <a:rPr lang="cs-CZ" dirty="0"/>
            </a:br>
            <a:r>
              <a:rPr lang="cs-CZ" dirty="0"/>
              <a:t>znaky </a:t>
            </a:r>
            <a:r>
              <a:rPr lang="cs-CZ" dirty="0" smtClean="0"/>
              <a:t>*:?&lt;&gt;/</a:t>
            </a:r>
            <a:endParaRPr lang="cs-CZ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4067944" y="4149080"/>
            <a:ext cx="1584325" cy="172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b="1" u="sng" cap="all" dirty="0" smtClean="0"/>
              <a:t>Tečka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odděluje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název souboru</a:t>
            </a:r>
            <a:br>
              <a:rPr lang="cs-CZ" dirty="0"/>
            </a:br>
            <a:r>
              <a:rPr lang="cs-CZ" dirty="0"/>
              <a:t>od přípony</a:t>
            </a:r>
            <a:br>
              <a:rPr lang="cs-CZ" dirty="0"/>
            </a:br>
            <a:r>
              <a:rPr lang="cs-CZ" dirty="0"/>
              <a:t>souboru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6300192" y="3284984"/>
            <a:ext cx="2411412" cy="2663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b="1" u="sng" cap="all" dirty="0"/>
              <a:t>Přípona souboru 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charakterizuje jeho typ</a:t>
            </a:r>
            <a:br>
              <a:rPr lang="cs-CZ" dirty="0"/>
            </a:br>
            <a:r>
              <a:rPr lang="cs-CZ" dirty="0"/>
              <a:t>tj. zda je soubor</a:t>
            </a:r>
            <a:br>
              <a:rPr lang="cs-CZ" dirty="0"/>
            </a:br>
            <a:r>
              <a:rPr lang="cs-CZ" dirty="0"/>
              <a:t>textový, zvukový...</a:t>
            </a:r>
            <a:br>
              <a:rPr lang="cs-CZ" dirty="0"/>
            </a:br>
            <a:r>
              <a:rPr lang="cs-CZ" dirty="0"/>
              <a:t>K typu souboru</a:t>
            </a:r>
            <a:br>
              <a:rPr lang="cs-CZ" dirty="0"/>
            </a:br>
            <a:r>
              <a:rPr lang="cs-CZ" dirty="0"/>
              <a:t>je asociován </a:t>
            </a:r>
            <a:br>
              <a:rPr lang="cs-CZ" dirty="0"/>
            </a:br>
            <a:r>
              <a:rPr lang="cs-CZ" dirty="0"/>
              <a:t>příslušný program</a:t>
            </a:r>
          </a:p>
        </p:txBody>
      </p:sp>
      <p:sp>
        <p:nvSpPr>
          <p:cNvPr id="10" name="Line 5"/>
          <p:cNvSpPr>
            <a:spLocks noChangeShapeType="1"/>
          </p:cNvSpPr>
          <p:nvPr/>
        </p:nvSpPr>
        <p:spPr bwMode="auto">
          <a:xfrm>
            <a:off x="3419872" y="2780928"/>
            <a:ext cx="1727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1" name="Line 6"/>
          <p:cNvSpPr>
            <a:spLocks noChangeShapeType="1"/>
          </p:cNvSpPr>
          <p:nvPr/>
        </p:nvSpPr>
        <p:spPr bwMode="auto">
          <a:xfrm flipH="1">
            <a:off x="2339751" y="2780928"/>
            <a:ext cx="1080889" cy="10081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2" name="Line 8"/>
          <p:cNvSpPr>
            <a:spLocks noChangeShapeType="1"/>
          </p:cNvSpPr>
          <p:nvPr/>
        </p:nvSpPr>
        <p:spPr bwMode="auto">
          <a:xfrm>
            <a:off x="5220072" y="2708920"/>
            <a:ext cx="72008" cy="144035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3" name="Line 10"/>
          <p:cNvSpPr>
            <a:spLocks noChangeShapeType="1"/>
          </p:cNvSpPr>
          <p:nvPr/>
        </p:nvSpPr>
        <p:spPr bwMode="auto">
          <a:xfrm>
            <a:off x="5292080" y="2780928"/>
            <a:ext cx="5048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4" name="Line 11"/>
          <p:cNvSpPr>
            <a:spLocks noChangeShapeType="1"/>
          </p:cNvSpPr>
          <p:nvPr/>
        </p:nvSpPr>
        <p:spPr bwMode="auto">
          <a:xfrm>
            <a:off x="5724128" y="2780928"/>
            <a:ext cx="1152128" cy="43204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typů souborů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quarter" idx="1"/>
          </p:nvPr>
        </p:nvGraphicFramePr>
        <p:xfrm>
          <a:off x="914400" y="1447800"/>
          <a:ext cx="7772400" cy="4241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3100"/>
                <a:gridCol w="1943100"/>
                <a:gridCol w="1943100"/>
                <a:gridCol w="19431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Přípona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Typ souboru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Přípona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Typ souboru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EXE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Spustitelné soubory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COM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Spustitelné soubory</a:t>
                      </a:r>
                    </a:p>
                  </a:txBody>
                  <a:tcPr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TXT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Textové soubory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HTML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Soubory internetové stránky</a:t>
                      </a:r>
                    </a:p>
                  </a:txBody>
                  <a:tcPr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AVI, MPG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Video sekvence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MP3, WAV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Hudební soubory</a:t>
                      </a:r>
                    </a:p>
                  </a:txBody>
                  <a:tcPr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JPG, GIF, BMP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Obrázky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Soubory grafiky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DBF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Databázový typ souboru</a:t>
                      </a:r>
                    </a:p>
                  </a:txBody>
                  <a:tcPr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DOC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Dokument MS WORDU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XLS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Tabulka MS EXCELU</a:t>
                      </a:r>
                    </a:p>
                  </a:txBody>
                  <a:tcPr horzOverflow="overflow"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94122"/>
          </a:xfrm>
        </p:spPr>
        <p:txBody>
          <a:bodyPr/>
          <a:lstStyle/>
          <a:p>
            <a:r>
              <a:rPr lang="cs-CZ" dirty="0" smtClean="0"/>
              <a:t>ADRESÁŘ - SLOŽKA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1916832"/>
            <a:ext cx="7772400" cy="410296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2800" dirty="0" smtClean="0"/>
              <a:t>Složky jsou jakési přihrádky pro uložení souborů</a:t>
            </a:r>
          </a:p>
          <a:p>
            <a:pPr>
              <a:lnSpc>
                <a:spcPct val="80000"/>
              </a:lnSpc>
            </a:pPr>
            <a:r>
              <a:rPr lang="cs-CZ" sz="2800" dirty="0" smtClean="0"/>
              <a:t>Na disku může být libovolné množství adresářů – složek</a:t>
            </a:r>
          </a:p>
          <a:p>
            <a:pPr>
              <a:lnSpc>
                <a:spcPct val="80000"/>
              </a:lnSpc>
            </a:pPr>
            <a:r>
              <a:rPr lang="cs-CZ" sz="2800" dirty="0" smtClean="0"/>
              <a:t>Každý adresář může obsahovat libovolné množství podadresářů</a:t>
            </a:r>
          </a:p>
          <a:p>
            <a:pPr>
              <a:lnSpc>
                <a:spcPct val="80000"/>
              </a:lnSpc>
            </a:pPr>
            <a:r>
              <a:rPr lang="cs-CZ" sz="2800" dirty="0" smtClean="0"/>
              <a:t>V každém adresáři i podadresáři může být libovolný počet souborů</a:t>
            </a:r>
          </a:p>
          <a:p>
            <a:pPr>
              <a:lnSpc>
                <a:spcPct val="80000"/>
              </a:lnSpc>
            </a:pPr>
            <a:r>
              <a:rPr lang="cs-CZ" sz="2800" dirty="0" smtClean="0"/>
              <a:t>Způsob pojmenování adresářů je dán operačním systémem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124744"/>
            <a:ext cx="3267075" cy="4857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Kořenový adresář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Na každém disku se nachází adresář, který je nadřazen ostatním – </a:t>
            </a:r>
            <a:r>
              <a:rPr lang="cs-CZ" sz="2800" i="1" dirty="0" smtClean="0">
                <a:solidFill>
                  <a:srgbClr val="FF0000"/>
                </a:solidFill>
              </a:rPr>
              <a:t>kořenový adresář</a:t>
            </a:r>
          </a:p>
          <a:p>
            <a:r>
              <a:rPr lang="cs-CZ" sz="2800" dirty="0" smtClean="0"/>
              <a:t>Nelze jej konkrétně pojmenovat – označuje se obráceným lomítkem </a:t>
            </a:r>
            <a:r>
              <a:rPr lang="en-US" sz="2800" dirty="0" smtClean="0">
                <a:cs typeface="Tahoma" pitchFamily="34" charset="0"/>
              </a:rPr>
              <a:t>\</a:t>
            </a:r>
            <a:r>
              <a:rPr lang="cs-CZ" sz="2800" dirty="0" smtClean="0">
                <a:cs typeface="Tahoma" pitchFamily="34" charset="0"/>
              </a:rPr>
              <a:t/>
            </a:r>
            <a:br>
              <a:rPr lang="cs-CZ" sz="2800" dirty="0" smtClean="0">
                <a:cs typeface="Tahoma" pitchFamily="34" charset="0"/>
              </a:rPr>
            </a:br>
            <a:endParaRPr lang="cs-CZ" sz="2800" dirty="0" smtClean="0">
              <a:cs typeface="Tahoma" pitchFamily="34" charset="0"/>
            </a:endParaRPr>
          </a:p>
          <a:p>
            <a:r>
              <a:rPr lang="cs-CZ" sz="2800" i="1" dirty="0" smtClean="0">
                <a:solidFill>
                  <a:srgbClr val="FF0000"/>
                </a:solidFill>
                <a:cs typeface="Tahoma" pitchFamily="34" charset="0"/>
              </a:rPr>
              <a:t>KOŘENOVÝ ADRESÁŘ JE V HIERARCHII ADRESÁŘŮ, PODADRESÁŘŮ A SOUBORŮ </a:t>
            </a:r>
            <a:br>
              <a:rPr lang="cs-CZ" sz="2800" i="1" dirty="0" smtClean="0">
                <a:solidFill>
                  <a:srgbClr val="FF0000"/>
                </a:solidFill>
                <a:cs typeface="Tahoma" pitchFamily="34" charset="0"/>
              </a:rPr>
            </a:br>
            <a:r>
              <a:rPr lang="cs-CZ" sz="2800" i="1" dirty="0" smtClean="0">
                <a:solidFill>
                  <a:srgbClr val="FF0000"/>
                </a:solidFill>
                <a:cs typeface="Tahoma" pitchFamily="34" charset="0"/>
              </a:rPr>
              <a:t>                  </a:t>
            </a:r>
            <a:r>
              <a:rPr lang="cs-CZ" sz="2800" i="1" smtClean="0">
                <a:solidFill>
                  <a:srgbClr val="FF0000"/>
                </a:solidFill>
                <a:cs typeface="Tahoma" pitchFamily="34" charset="0"/>
              </a:rPr>
              <a:t>NEJVYŠŠÍ SFÉROU</a:t>
            </a:r>
            <a:endParaRPr lang="en-US" sz="2800" i="1" dirty="0" smtClean="0">
              <a:solidFill>
                <a:srgbClr val="FF0000"/>
              </a:solidFill>
              <a:cs typeface="Tahoma" pitchFamily="34" charset="0"/>
            </a:endParaRPr>
          </a:p>
          <a:p>
            <a:endParaRPr lang="cs-CZ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Stromová struktura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7" name="Picture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672" y="1490354"/>
            <a:ext cx="6048672" cy="4266010"/>
          </a:xfrm>
          <a:noFill/>
          <a:ln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708920"/>
            <a:ext cx="2160240" cy="3086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Cesta k souborům a adresářům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800" dirty="0" smtClean="0"/>
              <a:t>Každý objekt v adresáři počítače je jednoznačně identifikován </a:t>
            </a:r>
            <a:br>
              <a:rPr lang="cs-CZ" sz="2800" dirty="0" smtClean="0"/>
            </a:br>
            <a:r>
              <a:rPr lang="cs-CZ" sz="2800" i="1" dirty="0" smtClean="0"/>
              <a:t>MÁ SVOU CESTU, KTERÁ VEDE PŘÍMO K OBJEKTU</a:t>
            </a:r>
          </a:p>
          <a:p>
            <a:pPr>
              <a:lnSpc>
                <a:spcPct val="90000"/>
              </a:lnSpc>
            </a:pPr>
            <a:r>
              <a:rPr lang="cs-CZ" sz="2800" dirty="0" smtClean="0"/>
              <a:t>Jak vypadá cesta:</a:t>
            </a:r>
          </a:p>
          <a:p>
            <a:pPr lvl="1">
              <a:lnSpc>
                <a:spcPct val="90000"/>
              </a:lnSpc>
            </a:pPr>
            <a:r>
              <a:rPr lang="cs-CZ" dirty="0" smtClean="0"/>
              <a:t>Začíná písmenem disku </a:t>
            </a:r>
            <a:r>
              <a:rPr lang="cs-CZ" i="1" dirty="0" smtClean="0"/>
              <a:t>(C)</a:t>
            </a:r>
          </a:p>
          <a:p>
            <a:pPr lvl="1">
              <a:lnSpc>
                <a:spcPct val="90000"/>
              </a:lnSpc>
            </a:pPr>
            <a:r>
              <a:rPr lang="cs-CZ" dirty="0" smtClean="0"/>
              <a:t>Pokračuje názvy adresářů, tak jak jdou postupně za sebou od nejvyšší úrovně </a:t>
            </a:r>
            <a:r>
              <a:rPr lang="cs-CZ" i="1" dirty="0" smtClean="0"/>
              <a:t>(Aplikace, Moje, Dopis)</a:t>
            </a:r>
          </a:p>
          <a:p>
            <a:pPr lvl="1">
              <a:lnSpc>
                <a:spcPct val="90000"/>
              </a:lnSpc>
            </a:pPr>
            <a:r>
              <a:rPr lang="cs-CZ" dirty="0" smtClean="0"/>
              <a:t>Jednotlivé adresáře od sebe odděluje obrácené lomítko</a:t>
            </a:r>
          </a:p>
          <a:p>
            <a:pPr>
              <a:buNone/>
            </a:pPr>
            <a:r>
              <a:rPr lang="cs-CZ" sz="2800" dirty="0" smtClean="0"/>
              <a:t>                 </a:t>
            </a:r>
            <a:r>
              <a:rPr lang="cs-CZ" b="1" dirty="0" smtClean="0"/>
              <a:t>C:\Aplikace\Moje\Dopis.doc</a:t>
            </a:r>
            <a:endParaRPr lang="cs-CZ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Velikost souboru a další vlastnosti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7" name="Picture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2018" y="1552847"/>
            <a:ext cx="3677163" cy="43619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Atributy souborů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7" name="Picture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268760"/>
            <a:ext cx="3307102" cy="4572000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755576" y="1484784"/>
            <a:ext cx="4536504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Je to speciální nastavení  </a:t>
            </a:r>
            <a:br>
              <a:rPr lang="cs-CZ" sz="2800" dirty="0" smtClean="0"/>
            </a:br>
            <a:r>
              <a:rPr lang="cs-CZ" sz="2800" dirty="0" smtClean="0"/>
              <a:t>  souborů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Soubor nelze smazat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Jeví se jako skrytý</a:t>
            </a:r>
          </a:p>
          <a:p>
            <a:pPr lvl="1">
              <a:buFont typeface="Arial" pitchFamily="34" charset="0"/>
              <a:buChar char="•"/>
            </a:pPr>
            <a:r>
              <a:rPr lang="cs-CZ" sz="2400" dirty="0" smtClean="0"/>
              <a:t>Je nastaven pouze pro čtení</a:t>
            </a:r>
            <a:br>
              <a:rPr lang="cs-CZ" sz="2400" dirty="0" smtClean="0"/>
            </a:br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Tato vlastnost se používá </a:t>
            </a:r>
            <a:br>
              <a:rPr lang="cs-CZ" sz="2800" dirty="0" smtClean="0"/>
            </a:br>
            <a:r>
              <a:rPr lang="cs-CZ" sz="2800" dirty="0" smtClean="0"/>
              <a:t>hlavně u systémových souborů</a:t>
            </a:r>
            <a:endParaRPr lang="cs-CZ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C000"/>
                </a:solidFill>
              </a:rPr>
              <a:t>                          zápis do sešitu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je to soubor? – je to nosič konkrétní informace, je pojmenován názvem a příponou</a:t>
            </a:r>
          </a:p>
          <a:p>
            <a:r>
              <a:rPr lang="cs-CZ" dirty="0" smtClean="0"/>
              <a:t>K třídění dat se používají </a:t>
            </a:r>
            <a:r>
              <a:rPr lang="cs-CZ" u="sng" dirty="0" smtClean="0"/>
              <a:t>složky</a:t>
            </a:r>
          </a:p>
          <a:p>
            <a:r>
              <a:rPr lang="cs-CZ" dirty="0" smtClean="0"/>
              <a:t>Složce se říká </a:t>
            </a:r>
            <a:r>
              <a:rPr lang="cs-CZ" u="sng" dirty="0" smtClean="0"/>
              <a:t>adresář</a:t>
            </a:r>
          </a:p>
          <a:p>
            <a:r>
              <a:rPr lang="cs-CZ" dirty="0" smtClean="0"/>
              <a:t>Adresář, který je nadřazen ostatním se nazývá </a:t>
            </a:r>
            <a:r>
              <a:rPr lang="cs-CZ" u="sng" dirty="0" smtClean="0"/>
              <a:t>kořenový adresář</a:t>
            </a:r>
          </a:p>
          <a:p>
            <a:r>
              <a:rPr lang="cs-CZ" dirty="0" smtClean="0"/>
              <a:t>Příklad cesty k souboru</a:t>
            </a:r>
            <a:br>
              <a:rPr lang="cs-CZ" dirty="0" smtClean="0"/>
            </a:br>
            <a:r>
              <a:rPr lang="cs-CZ" dirty="0" smtClean="0"/>
              <a:t> C:\Aplikace\Moje\Dopis.doc</a:t>
            </a:r>
            <a:endParaRPr lang="cs-CZ" dirty="0"/>
          </a:p>
        </p:txBody>
      </p:sp>
      <p:cxnSp>
        <p:nvCxnSpPr>
          <p:cNvPr id="9" name="Přímá spojovací šipka 8"/>
          <p:cNvCxnSpPr/>
          <p:nvPr/>
        </p:nvCxnSpPr>
        <p:spPr>
          <a:xfrm rot="5400000">
            <a:off x="1187624" y="5157192"/>
            <a:ext cx="43204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2555776" y="4941168"/>
            <a:ext cx="1152128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>
            <a:endCxn id="17" idx="0"/>
          </p:cNvCxnSpPr>
          <p:nvPr/>
        </p:nvCxnSpPr>
        <p:spPr>
          <a:xfrm rot="16200000" flipH="1">
            <a:off x="3383868" y="5049180"/>
            <a:ext cx="57606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>
            <a:off x="4572000" y="4941168"/>
            <a:ext cx="108012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1043608" y="5373216"/>
            <a:ext cx="115212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Název disku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2843808" y="5517232"/>
            <a:ext cx="201622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Adresáře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5652120" y="5589240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Název souborů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Úlohy k procvičení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"/>
          </p:nvPr>
        </p:nvSpPr>
        <p:spPr>
          <a:xfrm>
            <a:off x="914400" y="1988840"/>
            <a:ext cx="7772400" cy="403096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1. Vytvoř na ploše složku s názvem </a:t>
            </a:r>
            <a:r>
              <a:rPr lang="cs-CZ" dirty="0" err="1" smtClean="0"/>
              <a:t>Výpočetka</a:t>
            </a:r>
            <a:r>
              <a:rPr lang="cs-CZ" dirty="0" smtClean="0"/>
              <a:t>.</a:t>
            </a:r>
            <a:br>
              <a:rPr lang="cs-CZ" dirty="0" smtClean="0"/>
            </a:br>
            <a:r>
              <a:rPr lang="cs-CZ" dirty="0" smtClean="0"/>
              <a:t>V této složce vytvoř další tři složky a pojmenuj je </a:t>
            </a:r>
            <a:br>
              <a:rPr lang="cs-CZ" dirty="0" smtClean="0"/>
            </a:br>
            <a:r>
              <a:rPr lang="cs-CZ" dirty="0" smtClean="0"/>
              <a:t>Mé dopisy, Moje obrázky, Cvičení z </a:t>
            </a:r>
            <a:r>
              <a:rPr lang="cs-CZ" dirty="0" err="1" smtClean="0"/>
              <a:t>výpočetky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pPr>
              <a:buNone/>
            </a:pPr>
            <a:r>
              <a:rPr lang="cs-CZ" dirty="0" smtClean="0"/>
              <a:t>2. Zjisti na internetu přesné informace k příponám </a:t>
            </a:r>
            <a:r>
              <a:rPr lang="cs-CZ" dirty="0" err="1" smtClean="0"/>
              <a:t>bmp</a:t>
            </a:r>
            <a:r>
              <a:rPr lang="cs-CZ" dirty="0" smtClean="0"/>
              <a:t>, </a:t>
            </a:r>
            <a:r>
              <a:rPr lang="cs-CZ" dirty="0" err="1" smtClean="0"/>
              <a:t>wav</a:t>
            </a:r>
            <a:r>
              <a:rPr lang="cs-CZ" dirty="0" smtClean="0"/>
              <a:t> a </a:t>
            </a:r>
            <a:r>
              <a:rPr lang="cs-CZ" dirty="0" err="1" smtClean="0"/>
              <a:t>gif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Hotové úlohy si nechej zkontrolovat a oznámkovat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18.11.2012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Informatika pro základní školy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press</a:t>
            </a:r>
            <a:endParaRPr lang="cs-CZ" dirty="0" smtClean="0"/>
          </a:p>
          <a:p>
            <a:r>
              <a:rPr lang="cs-CZ" dirty="0" smtClean="0"/>
              <a:t>Informatika a výpočetní technika </a:t>
            </a:r>
            <a:r>
              <a:rPr lang="cs-CZ" dirty="0" err="1" smtClean="0"/>
              <a:t>Kompedium</a:t>
            </a:r>
            <a:r>
              <a:rPr lang="cs-CZ" dirty="0" smtClean="0"/>
              <a:t> </a:t>
            </a:r>
            <a:r>
              <a:rPr lang="cs-CZ" dirty="0" err="1" smtClean="0"/>
              <a:t>Computer</a:t>
            </a:r>
            <a:r>
              <a:rPr lang="cs-CZ" dirty="0" smtClean="0"/>
              <a:t> Media</a:t>
            </a:r>
          </a:p>
          <a:p>
            <a:r>
              <a:rPr lang="cs-CZ" dirty="0" smtClean="0"/>
              <a:t>Informatika pro základní školy </a:t>
            </a:r>
            <a:r>
              <a:rPr lang="cs-CZ" dirty="0" err="1" smtClean="0"/>
              <a:t>Computer</a:t>
            </a:r>
            <a:r>
              <a:rPr lang="cs-CZ" dirty="0" smtClean="0"/>
              <a:t> Media</a:t>
            </a:r>
          </a:p>
          <a:p>
            <a:r>
              <a:rPr lang="cs-CZ" dirty="0" smtClean="0"/>
              <a:t>Obrázky </a:t>
            </a:r>
            <a:r>
              <a:rPr lang="cs-CZ" dirty="0" smtClean="0"/>
              <a:t>MS Office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215</TotalTime>
  <Words>406</Words>
  <Application>Microsoft Office PowerPoint</Application>
  <PresentationFormat>Předvádění na obrazovce (4:3)</PresentationFormat>
  <Paragraphs>127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Jmění</vt:lpstr>
      <vt:lpstr>Základní škola a mateřská škola Staré Město   Interaktivní škola pro žáka 21.století</vt:lpstr>
      <vt:lpstr>Co je to SOUBOR</vt:lpstr>
      <vt:lpstr>Název souboru</vt:lpstr>
      <vt:lpstr>Přehled typů souborů</vt:lpstr>
      <vt:lpstr>ADRESÁŘ - SLOŽKA</vt:lpstr>
      <vt:lpstr>Kořenový adresář</vt:lpstr>
      <vt:lpstr>Stromová struktura</vt:lpstr>
      <vt:lpstr>Cesta k souborům a adresářům</vt:lpstr>
      <vt:lpstr>Velikost souboru a další vlastnosti</vt:lpstr>
      <vt:lpstr>Atributy souborů</vt:lpstr>
      <vt:lpstr>                          zápis do sešitu</vt:lpstr>
      <vt:lpstr>Úlohy k procvičení</vt:lpstr>
      <vt:lpstr>Přehled zdrojů a odkazů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Martin a Lída</cp:lastModifiedBy>
  <cp:revision>55</cp:revision>
  <dcterms:created xsi:type="dcterms:W3CDTF">2010-07-04T09:26:34Z</dcterms:created>
  <dcterms:modified xsi:type="dcterms:W3CDTF">2012-11-18T10:34:44Z</dcterms:modified>
</cp:coreProperties>
</file>