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lineChart>
        <c:grouping val="standard"/>
        <c:varyColors val="0"/>
        <c:ser>
          <c:idx val="0"/>
          <c:order val="0"/>
          <c:marker>
            <c:symbol val="none"/>
          </c:marker>
          <c:cat>
            <c:numRef>
              <c:f>List1!$A$1:$E$1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4</c:v>
                </c:pt>
                <c:pt idx="3">
                  <c:v>5</c:v>
                </c:pt>
                <c:pt idx="4">
                  <c:v>50</c:v>
                </c:pt>
              </c:numCache>
            </c:numRef>
          </c:cat>
          <c:val>
            <c:numRef>
              <c:f>List1!$A$2:$E$2</c:f>
              <c:numCache>
                <c:formatCode>General</c:formatCode>
                <c:ptCount val="5"/>
                <c:pt idx="0">
                  <c:v>0</c:v>
                </c:pt>
                <c:pt idx="1">
                  <c:v>11.111111111111111</c:v>
                </c:pt>
                <c:pt idx="2">
                  <c:v>44.444444444444443</c:v>
                </c:pt>
                <c:pt idx="3">
                  <c:v>55.555555555555557</c:v>
                </c:pt>
                <c:pt idx="4">
                  <c:v>555.55555555555554</c:v>
                </c:pt>
              </c:numCache>
            </c:numRef>
          </c:val>
          <c:smooth val="0"/>
        </c:ser>
        <c:ser>
          <c:idx val="1"/>
          <c:order val="1"/>
          <c:marker>
            <c:symbol val="none"/>
          </c:marker>
          <c:cat>
            <c:numRef>
              <c:f>List1!$A$1:$E$1</c:f>
              <c:numCache>
                <c:formatCode>General</c:formatCode>
                <c:ptCount val="5"/>
                <c:pt idx="0">
                  <c:v>0</c:v>
                </c:pt>
                <c:pt idx="1">
                  <c:v>1</c:v>
                </c:pt>
                <c:pt idx="2">
                  <c:v>4</c:v>
                </c:pt>
                <c:pt idx="3">
                  <c:v>5</c:v>
                </c:pt>
                <c:pt idx="4">
                  <c:v>50</c:v>
                </c:pt>
              </c:numCache>
            </c:numRef>
          </c:cat>
          <c:val>
            <c:numRef>
              <c:f>List1!$A$3:$E$3</c:f>
              <c:numCache>
                <c:formatCode>General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12.5</c:v>
                </c:pt>
                <c:pt idx="4">
                  <c:v>562.5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0777472"/>
        <c:axId val="107557632"/>
      </c:lineChart>
      <c:dateAx>
        <c:axId val="90777472"/>
        <c:scaling>
          <c:orientation val="minMax"/>
        </c:scaling>
        <c:delete val="0"/>
        <c:axPos val="b"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čas (vteřiny)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out"/>
        <c:tickLblPos val="nextTo"/>
        <c:crossAx val="107557632"/>
        <c:crosses val="autoZero"/>
        <c:auto val="0"/>
        <c:lblOffset val="100"/>
        <c:baseTimeUnit val="days"/>
      </c:dateAx>
      <c:valAx>
        <c:axId val="107557632"/>
        <c:scaling>
          <c:orientation val="minMax"/>
        </c:scaling>
        <c:delete val="0"/>
        <c:axPos val="l"/>
        <c:majorGridlines/>
        <c:min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uplavaná vzdálenost (metry)</a:t>
                </a:r>
              </a:p>
            </c:rich>
          </c:tx>
          <c:layout>
            <c:manualLayout>
              <c:xMode val="edge"/>
              <c:yMode val="edge"/>
              <c:x val="4.2105263157894736E-3"/>
              <c:y val="0.13054571303587051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9077747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 rtl="0">
            <a:defRPr/>
          </a:pPr>
          <a:endParaRPr lang="cs-CZ"/>
        </a:p>
      </c:txPr>
    </c:legend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98E61D-2AFA-4743-9ED1-A8F6E8A5AB18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7F42C-7B2A-4A4C-82B1-C23AB0D983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494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7F42C-7B2A-4A4C-82B1-C23AB0D9835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59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7F42C-7B2A-4A4C-82B1-C23AB0D9835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429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7F42C-7B2A-4A4C-82B1-C23AB0D9835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91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7F42C-7B2A-4A4C-82B1-C23AB0D9835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7915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F7F42C-7B2A-4A4C-82B1-C23AB0D9835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406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641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99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866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10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079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33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074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02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518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239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588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D1132-9AEC-4940-A4FB-9C2D14883E13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D1029-9BB7-426F-86EF-524D4AAE92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30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VY_32_INOVACE_27_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Rychlost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 „dohánění“</a:t>
            </a:r>
            <a:endParaRPr lang="cs-CZ" sz="105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058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Rychlost „dohánění“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0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 jede 90 km/h, vlak jede rychlostí 140 km/h, auto vyjelo o 5 h dříve. Za jak dlouho se doženou?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Petr běží 5 m/s, Adam běží 6 m/s Petr vyběhl o 30 s dříve. Za jak dlouho ho Adam dožene?</a:t>
            </a:r>
          </a:p>
        </p:txBody>
      </p:sp>
    </p:spTree>
    <p:extLst>
      <p:ext uri="{BB962C8B-B14F-4D97-AF65-F5344CB8AC3E}">
        <p14:creationId xmlns:p14="http://schemas.microsoft.com/office/powerpoint/2010/main" val="167325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Tučňák plave 40 km/h, tuleň 45 km/h. Tučňák vyplaval o </a:t>
            </a:r>
            <a:r>
              <a:rPr lang="cs-CZ" dirty="0" smtClean="0"/>
              <a:t>4 </a:t>
            </a:r>
            <a:r>
              <a:rPr lang="cs-CZ" dirty="0" smtClean="0"/>
              <a:t>sekundy </a:t>
            </a:r>
            <a:r>
              <a:rPr lang="cs-CZ" dirty="0" smtClean="0"/>
              <a:t>dříve. Uplave tučňák tuleni, víme-li, že o </a:t>
            </a:r>
            <a:r>
              <a:rPr lang="cs-CZ" dirty="0" smtClean="0"/>
              <a:t>300 </a:t>
            </a:r>
            <a:r>
              <a:rPr lang="cs-CZ" dirty="0" smtClean="0"/>
              <a:t>m dále je útes na který tuleň nevyleze ? </a:t>
            </a:r>
            <a:r>
              <a:rPr lang="cs-CZ" dirty="0" smtClean="0"/>
              <a:t>Sestroj graf závislosti uplavané dráhy na čase.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27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Dožene ho za 9 h.</a:t>
            </a:r>
          </a:p>
          <a:p>
            <a:r>
              <a:rPr lang="cs-CZ" dirty="0" smtClean="0"/>
              <a:t>2) Za </a:t>
            </a:r>
            <a:r>
              <a:rPr lang="cs-CZ" dirty="0" smtClean="0"/>
              <a:t>150 </a:t>
            </a:r>
            <a:r>
              <a:rPr lang="cs-CZ" dirty="0" smtClean="0"/>
              <a:t>s.</a:t>
            </a:r>
          </a:p>
          <a:p>
            <a:r>
              <a:rPr lang="cs-CZ" dirty="0" smtClean="0"/>
              <a:t>3) Tučňák uplave.</a:t>
            </a:r>
            <a:endParaRPr lang="cs-CZ" dirty="0"/>
          </a:p>
        </p:txBody>
      </p:sp>
      <p:graphicFrame>
        <p:nvGraphicFramePr>
          <p:cNvPr id="5" name="Graf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75960645"/>
              </p:ext>
            </p:extLst>
          </p:nvPr>
        </p:nvGraphicFramePr>
        <p:xfrm>
          <a:off x="30547" y="3789040"/>
          <a:ext cx="904875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38968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160</Words>
  <Application>Microsoft Office PowerPoint</Application>
  <PresentationFormat>Předvádění na obrazovce (4:3)</PresentationFormat>
  <Paragraphs>25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Rychlost „dohánění“ </vt:lpstr>
      <vt:lpstr>Prezentace aplikace PowerPoint</vt:lpstr>
      <vt:lpstr>Prezentace aplikace PowerPoint</vt:lpstr>
      <vt:lpstr>Prezentace aplikace PowerPoint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 „dohánění“ </dc:title>
  <dc:creator>m</dc:creator>
  <cp:lastModifiedBy>m</cp:lastModifiedBy>
  <cp:revision>6</cp:revision>
  <dcterms:created xsi:type="dcterms:W3CDTF">2012-11-17T19:53:37Z</dcterms:created>
  <dcterms:modified xsi:type="dcterms:W3CDTF">2012-11-18T10:33:48Z</dcterms:modified>
</cp:coreProperties>
</file>