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8"/>
  </p:notesMasterIdLst>
  <p:sldIdLst>
    <p:sldId id="256" r:id="rId2"/>
    <p:sldId id="267" r:id="rId3"/>
    <p:sldId id="265" r:id="rId4"/>
    <p:sldId id="268" r:id="rId5"/>
    <p:sldId id="266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7" autoAdjust="0"/>
  </p:normalViewPr>
  <p:slideViewPr>
    <p:cSldViewPr>
      <p:cViewPr varScale="1">
        <p:scale>
          <a:sx n="70" d="100"/>
          <a:sy n="70" d="100"/>
        </p:scale>
        <p:origin x="-138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mp.cz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Počítačová grafika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23.9.2010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6033864" cy="457200"/>
          </a:xfrm>
        </p:spPr>
        <p:txBody>
          <a:bodyPr/>
          <a:lstStyle/>
          <a:p>
            <a:r>
              <a:rPr lang="cs-CZ" dirty="0" smtClean="0"/>
              <a:t>EU do </a:t>
            </a:r>
            <a:r>
              <a:rPr lang="cs-CZ" dirty="0" smtClean="0"/>
              <a:t>škol šablona III/2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Grafické editory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Grafické editory </a:t>
            </a:r>
            <a:r>
              <a:rPr lang="cs-CZ" dirty="0" smtClean="0"/>
              <a:t>jsou speciální programy, které slouží k malování a úpravě obrázků</a:t>
            </a:r>
          </a:p>
          <a:p>
            <a:r>
              <a:rPr lang="cs-CZ" b="1" u="sng" dirty="0" smtClean="0"/>
              <a:t>Příklady grafických editorů</a:t>
            </a:r>
          </a:p>
          <a:p>
            <a:pPr lvl="1"/>
            <a:r>
              <a:rPr lang="cs-CZ" b="1" u="sng" dirty="0" smtClean="0"/>
              <a:t>Malování </a:t>
            </a:r>
            <a:r>
              <a:rPr lang="cs-CZ" dirty="0" smtClean="0"/>
              <a:t>– jednodušší grafický editor, který je součástí operačního systému Windows</a:t>
            </a:r>
          </a:p>
          <a:p>
            <a:pPr lvl="1"/>
            <a:r>
              <a:rPr lang="cs-CZ" b="1" u="sng" dirty="0" smtClean="0"/>
              <a:t>GIMP </a:t>
            </a:r>
            <a:r>
              <a:rPr lang="cs-CZ" dirty="0" smtClean="0"/>
              <a:t>– volně šiřitelný grafický editor, který je velmi kvalitní – nejdete ho na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www.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gimp.cz</a:t>
            </a:r>
            <a:endParaRPr lang="cs-CZ" b="1" u="sng" dirty="0" smtClean="0"/>
          </a:p>
          <a:p>
            <a:pPr lvl="1"/>
            <a:r>
              <a:rPr lang="cs-CZ" b="1" u="sng" dirty="0" smtClean="0"/>
              <a:t>Adobe </a:t>
            </a:r>
            <a:r>
              <a:rPr lang="cs-CZ" b="1" u="sng" dirty="0" err="1" smtClean="0"/>
              <a:t>Photoshop</a:t>
            </a:r>
            <a:r>
              <a:rPr lang="cs-CZ" b="1" u="sng" dirty="0" smtClean="0"/>
              <a:t> </a:t>
            </a:r>
            <a:r>
              <a:rPr lang="cs-CZ" dirty="0" smtClean="0"/>
              <a:t>– špičkový program pro zpracování grafiky, jde o placenou aplikaci</a:t>
            </a:r>
            <a:endParaRPr lang="cs-CZ" b="1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Program malování – orientace v programu</a:t>
            </a:r>
            <a:endParaRPr lang="cs-CZ" sz="28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00808"/>
            <a:ext cx="5951618" cy="4086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301208"/>
            <a:ext cx="399097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Vývojový diagram: postup 9"/>
          <p:cNvSpPr/>
          <p:nvPr/>
        </p:nvSpPr>
        <p:spPr>
          <a:xfrm>
            <a:off x="2699792" y="2060848"/>
            <a:ext cx="792088" cy="2304256"/>
          </a:xfrm>
          <a:prstGeom prst="flowChartProcess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 rot="10800000">
            <a:off x="1979712" y="3861048"/>
            <a:ext cx="72008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postup 12"/>
          <p:cNvSpPr/>
          <p:nvPr/>
        </p:nvSpPr>
        <p:spPr>
          <a:xfrm>
            <a:off x="395536" y="3645024"/>
            <a:ext cx="1512168" cy="648072"/>
          </a:xfrm>
          <a:prstGeom prst="flowChartProcess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Panel kreslících nástrojů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99792" y="1916832"/>
            <a:ext cx="2520280" cy="144016"/>
          </a:xfrm>
          <a:prstGeom prst="flowChartProcess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šipka 15"/>
          <p:cNvCxnSpPr>
            <a:stCxn id="14" idx="1"/>
          </p:cNvCxnSpPr>
          <p:nvPr/>
        </p:nvCxnSpPr>
        <p:spPr>
          <a:xfrm rot="10800000">
            <a:off x="1907704" y="1988840"/>
            <a:ext cx="792088" cy="158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postup 16"/>
          <p:cNvSpPr/>
          <p:nvPr/>
        </p:nvSpPr>
        <p:spPr>
          <a:xfrm>
            <a:off x="395536" y="1772816"/>
            <a:ext cx="1512168" cy="576064"/>
          </a:xfrm>
          <a:prstGeom prst="flowChartProcess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Panel nástrojů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915816" y="5373216"/>
            <a:ext cx="2520280" cy="432048"/>
          </a:xfrm>
          <a:prstGeom prst="flowChartProcess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>
            <a:stCxn id="18" idx="1"/>
          </p:cNvCxnSpPr>
          <p:nvPr/>
        </p:nvCxnSpPr>
        <p:spPr>
          <a:xfrm rot="10800000">
            <a:off x="2051720" y="5589240"/>
            <a:ext cx="864096" cy="15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ývojový diagram: postup 20"/>
          <p:cNvSpPr/>
          <p:nvPr/>
        </p:nvSpPr>
        <p:spPr>
          <a:xfrm>
            <a:off x="395536" y="5373216"/>
            <a:ext cx="1584176" cy="504056"/>
          </a:xfrm>
          <a:prstGeom prst="flowChartProcess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Panel barev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2915816" y="5373216"/>
            <a:ext cx="360040" cy="360040"/>
          </a:xfrm>
          <a:prstGeom prst="flowChartProcess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ravoúhlá spojovací čára 23"/>
          <p:cNvCxnSpPr/>
          <p:nvPr/>
        </p:nvCxnSpPr>
        <p:spPr>
          <a:xfrm rot="10800000">
            <a:off x="2051720" y="4797152"/>
            <a:ext cx="1008112" cy="504056"/>
          </a:xfrm>
          <a:prstGeom prst="bentConnector3">
            <a:avLst>
              <a:gd name="adj1" fmla="val 50000"/>
            </a:avLst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Vývojový diagram: postup 24"/>
          <p:cNvSpPr/>
          <p:nvPr/>
        </p:nvSpPr>
        <p:spPr>
          <a:xfrm>
            <a:off x="395536" y="4581128"/>
            <a:ext cx="1584176" cy="504056"/>
          </a:xfrm>
          <a:prstGeom prst="flowChartProcess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Právě vybrané barvy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plocha v malování v </a:t>
            </a:r>
            <a:r>
              <a:rPr lang="cs-CZ" smtClean="0"/>
              <a:t>operačním systému WINDOWS 7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548879"/>
            <a:ext cx="7772400" cy="43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Panel nástrojů – nabídka soubor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20888"/>
            <a:ext cx="3295650" cy="370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Pavel Navrátil S počítačem na základní škole 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118</TotalTime>
  <Words>144</Words>
  <Application>Microsoft Office PowerPoint</Application>
  <PresentationFormat>Předvádění na obrazovce (4:3)</PresentationFormat>
  <Paragraphs>40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 Staré Město   Interaktivní škola pro žáka 21.století</vt:lpstr>
      <vt:lpstr>Grafické editory</vt:lpstr>
      <vt:lpstr>Program malování – orientace v programu</vt:lpstr>
      <vt:lpstr>Pracovní plocha v malování v operačním systému WINDOWS 7</vt:lpstr>
      <vt:lpstr>Panel nástrojů – nabídka soubor</vt:lpstr>
      <vt:lpstr>Informační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18</cp:revision>
  <dcterms:created xsi:type="dcterms:W3CDTF">2009-11-29T16:30:26Z</dcterms:created>
  <dcterms:modified xsi:type="dcterms:W3CDTF">2011-03-12T07:44:13Z</dcterms:modified>
</cp:coreProperties>
</file>